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notesMasterIdLst>
    <p:notesMasterId r:id="rId11"/>
  </p:notesMasterIdLst>
  <p:handoutMasterIdLst>
    <p:handoutMasterId r:id="rId12"/>
  </p:handoutMasterIdLst>
  <p:sldIdLst>
    <p:sldId id="445" r:id="rId2"/>
    <p:sldId id="446" r:id="rId3"/>
    <p:sldId id="447" r:id="rId4"/>
    <p:sldId id="350" r:id="rId5"/>
    <p:sldId id="357" r:id="rId6"/>
    <p:sldId id="278" r:id="rId7"/>
    <p:sldId id="390" r:id="rId8"/>
    <p:sldId id="423" r:id="rId9"/>
    <p:sldId id="44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F7E3D8"/>
    <a:srgbClr val="F6E2D8"/>
    <a:srgbClr val="3B3A57"/>
    <a:srgbClr val="68687E"/>
    <a:srgbClr val="B68D44"/>
    <a:srgbClr val="DCDBDB"/>
    <a:srgbClr val="A59B96"/>
    <a:srgbClr val="9E7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2764" autoAdjust="0"/>
  </p:normalViewPr>
  <p:slideViewPr>
    <p:cSldViewPr snapToGrid="0">
      <p:cViewPr varScale="1">
        <p:scale>
          <a:sx n="67" d="100"/>
          <a:sy n="67" d="100"/>
        </p:scale>
        <p:origin x="7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6BEB-EE60-4DBC-89D2-754B757CD6E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CE229-B20A-4164-A8E2-E3E5341644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8A12E4F-53BC-4071-BA84-83644AE62983}" emma:medium="tactile" emma:mode="ink">
          <msink:context xmlns:msink="http://schemas.microsoft.com/ink/2010/main" type="writingRegion" rotatedBoundingBox="5412,3438 5455,3438 5455,3462 5412,3462"/>
        </emma:interpretation>
      </emma:emma>
    </inkml:annotationXML>
    <inkml:traceGroup>
      <inkml:annotationXML>
        <emma:emma xmlns:emma="http://www.w3.org/2003/04/emma" version="1.0">
          <emma:interpretation id="{ABA279C7-DE9C-4AE9-8A73-C1F5F89EAEA2}" emma:medium="tactile" emma:mode="ink">
            <msink:context xmlns:msink="http://schemas.microsoft.com/ink/2010/main" type="paragraph" rotatedBoundingBox="5412,3438 5455,3438 5455,3462 5412,3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15C22F-C8F9-4CB1-94CA-27EA1F78DCFB}" emma:medium="tactile" emma:mode="ink">
              <msink:context xmlns:msink="http://schemas.microsoft.com/ink/2010/main" type="line" rotatedBoundingBox="5412,3438 5455,3438 5455,3462 5412,3462"/>
            </emma:interpretation>
          </emma:emma>
        </inkml:annotationXML>
        <inkml:traceGroup>
          <inkml:annotationXML>
            <emma:emma xmlns:emma="http://www.w3.org/2003/04/emma" version="1.0">
              <emma:interpretation id="{2E064EA2-AB13-4303-8C65-FD12A79DDFE6}" emma:medium="tactile" emma:mode="ink">
                <msink:context xmlns:msink="http://schemas.microsoft.com/ink/2010/main" type="inkWord" rotatedBoundingBox="5412,3438 5455,3438 5455,3462 5412,3462"/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0 0 254 0,'0'0'5'16,"0"0"-2"-16,0 0-3 0,0 0 2 16,0 0-1-16,0 0-1 15,0 24 0-15,25-24-3 16,-17 0-25-16,2 0-112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3-14T04:16:14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7DD17247-9192-47B4-8D24-41E4FB8CAD44}" emma:medium="tactile" emma:mode="ink">
          <msink:context xmlns:msink="http://schemas.microsoft.com/ink/2010/main" type="writingRegion" rotatedBoundingBox="13498,7175 13513,7175 13513,7190 13498,7190"/>
        </emma:interpretation>
      </emma:emma>
    </inkml:annotationXML>
    <inkml:traceGroup>
      <inkml:annotationXML>
        <emma:emma xmlns:emma="http://www.w3.org/2003/04/emma" version="1.0">
          <emma:interpretation id="{64A171CF-54D9-4DDF-879D-B340F8D1042D}" emma:medium="tactile" emma:mode="ink">
            <msink:context xmlns:msink="http://schemas.microsoft.com/ink/2010/main" type="paragraph" rotatedBoundingBox="13498,7175 13513,7175 13513,7190 13498,7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8C875-F8C8-4EAC-B3D7-DC98D66C31D2}" emma:medium="tactile" emma:mode="ink">
              <msink:context xmlns:msink="http://schemas.microsoft.com/ink/2010/main" type="line" rotatedBoundingBox="13498,7175 13513,7175 13513,7190 13498,7190"/>
            </emma:interpretation>
          </emma:emma>
        </inkml:annotationXML>
        <inkml:traceGroup>
          <inkml:annotationXML>
            <emma:emma xmlns:emma="http://www.w3.org/2003/04/emma" version="1.0">
              <emma:interpretation id="{F5D36246-0146-4DE2-8210-D1E834FE8E73}" emma:medium="tactile" emma:mode="ink">
                <msink:context xmlns:msink="http://schemas.microsoft.com/ink/2010/main" type="inkWord" rotatedBoundingBox="13498,7175 13513,7175 13513,7190 13498,719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 85 0,'0'0'0'0,"0"0"-25"16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D8DA-7125-4CA3-828C-7DD38985E502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B5DC-3C00-4937-9CE4-4DA4D5B615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DD5B3-5073-4368-829A-64A35D9AD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DD6CBD-A631-402F-8E42-4C3226B04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1DC061-C6B3-4312-900B-2358A9E2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ABFCC5-B0A8-49B9-822D-5E3AED11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4DBD62-FD62-4BB6-99B6-C3640EAE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02616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8891-E9D7-4A21-9474-51AA7056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E29AD3-1656-4114-95C1-0AC333A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B0754D-7D03-4FC7-945F-E67482B4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4D2D-9C9E-499B-A62A-D0BE0524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CB2B2-0C9D-4321-BB98-9EB6A47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3417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3AE9EBE-582B-4880-886B-3FAA53756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C13B3-A077-41FB-8FAC-7B93AB483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53AAF-C83B-4861-BFC7-BC462318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94DD34-A4DD-4344-89A6-38EE6A18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CD0BB8-D4BD-44AE-809B-7C43C780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549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302657"/>
            <a:ext cx="6596742" cy="1897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1294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56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67942" y="994231"/>
            <a:ext cx="4452257" cy="1248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05815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117600"/>
            <a:ext cx="44087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05147" y="1117600"/>
            <a:ext cx="5070929" cy="462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98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1079022"/>
            <a:ext cx="4495800" cy="1740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1105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993900" y="1013499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5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61679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7630" y="1041401"/>
            <a:ext cx="6596742" cy="776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96730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4986" y="1041401"/>
            <a:ext cx="4982029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368766" y="4234485"/>
            <a:ext cx="94544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 userDrawn="1"/>
        </p:nvCxnSpPr>
        <p:spPr>
          <a:xfrm flipV="1">
            <a:off x="44513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 flipV="1">
            <a:off x="7740650" y="2730500"/>
            <a:ext cx="0" cy="290098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19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8" y="803868"/>
            <a:ext cx="7870371" cy="6054132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9256" y="2079171"/>
            <a:ext cx="5072743" cy="3385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29338" y="1819553"/>
            <a:ext cx="4281713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0277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5F881-2EEC-4BC5-8FAD-6586E3C8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93B705-8F70-4D64-8993-8C141958E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C7964B-47BE-4EEA-AD71-7285F3E1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DFB568-4A9E-41C6-88A5-A28EB2B5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B8CB18-DB1A-4E62-932F-253B763A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1441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95500" y="2603500"/>
            <a:ext cx="3797300" cy="229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908200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27713" y="0"/>
            <a:ext cx="601798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78088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97288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442200" y="0"/>
            <a:ext cx="4749801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1412" y="2554054"/>
            <a:ext cx="4314664" cy="1239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4495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666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6600" y="91440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77998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72943" y="1"/>
            <a:ext cx="5519057" cy="37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72943" y="3842657"/>
            <a:ext cx="5519056" cy="3015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32857" y="2361980"/>
            <a:ext cx="3385456" cy="1023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56852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4223658"/>
            <a:ext cx="6041568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2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55930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45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45000" y="3429000"/>
            <a:ext cx="7747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01949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2480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473700" y="462280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73700" y="0"/>
            <a:ext cx="6718300" cy="223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73700" y="2235200"/>
            <a:ext cx="6718300" cy="238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473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2809421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237499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7400" y="0"/>
            <a:ext cx="55372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6460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6460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3429000"/>
            <a:ext cx="3327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75100" y="1944454"/>
            <a:ext cx="4241800" cy="1484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4739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65512" y="4310742"/>
            <a:ext cx="3581402" cy="1619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35830" y="1069158"/>
            <a:ext cx="5139510" cy="4719684"/>
          </a:xfrm>
          <a:custGeom>
            <a:avLst/>
            <a:gdLst>
              <a:gd name="connsiteX0" fmla="*/ 0 w 5139510"/>
              <a:gd name="connsiteY0" fmla="*/ 2393042 h 4719684"/>
              <a:gd name="connsiteX1" fmla="*/ 2535110 w 5139510"/>
              <a:gd name="connsiteY1" fmla="*/ 2393042 h 4719684"/>
              <a:gd name="connsiteX2" fmla="*/ 2535110 w 5139510"/>
              <a:gd name="connsiteY2" fmla="*/ 4719684 h 4719684"/>
              <a:gd name="connsiteX3" fmla="*/ 0 w 5139510"/>
              <a:gd name="connsiteY3" fmla="*/ 4719684 h 4719684"/>
              <a:gd name="connsiteX4" fmla="*/ 2603690 w 5139510"/>
              <a:gd name="connsiteY4" fmla="*/ 2392392 h 4719684"/>
              <a:gd name="connsiteX5" fmla="*/ 5139508 w 5139510"/>
              <a:gd name="connsiteY5" fmla="*/ 2392392 h 4719684"/>
              <a:gd name="connsiteX6" fmla="*/ 5139508 w 5139510"/>
              <a:gd name="connsiteY6" fmla="*/ 4719684 h 4719684"/>
              <a:gd name="connsiteX7" fmla="*/ 2603690 w 5139510"/>
              <a:gd name="connsiteY7" fmla="*/ 4719684 h 4719684"/>
              <a:gd name="connsiteX8" fmla="*/ 2603690 w 5139510"/>
              <a:gd name="connsiteY8" fmla="*/ 0 h 4719684"/>
              <a:gd name="connsiteX9" fmla="*/ 5139510 w 5139510"/>
              <a:gd name="connsiteY9" fmla="*/ 0 h 4719684"/>
              <a:gd name="connsiteX10" fmla="*/ 5139510 w 5139510"/>
              <a:gd name="connsiteY10" fmla="*/ 2327293 h 4719684"/>
              <a:gd name="connsiteX11" fmla="*/ 2603690 w 5139510"/>
              <a:gd name="connsiteY11" fmla="*/ 2327293 h 4719684"/>
              <a:gd name="connsiteX12" fmla="*/ 2 w 5139510"/>
              <a:gd name="connsiteY12" fmla="*/ 0 h 4719684"/>
              <a:gd name="connsiteX13" fmla="*/ 2535110 w 5139510"/>
              <a:gd name="connsiteY13" fmla="*/ 0 h 4719684"/>
              <a:gd name="connsiteX14" fmla="*/ 2535110 w 5139510"/>
              <a:gd name="connsiteY14" fmla="*/ 2326640 h 4719684"/>
              <a:gd name="connsiteX15" fmla="*/ 2 w 5139510"/>
              <a:gd name="connsiteY15" fmla="*/ 2326640 h 471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9510" h="4719684">
                <a:moveTo>
                  <a:pt x="0" y="2393042"/>
                </a:moveTo>
                <a:lnTo>
                  <a:pt x="2535110" y="2393042"/>
                </a:lnTo>
                <a:lnTo>
                  <a:pt x="2535110" y="4719684"/>
                </a:lnTo>
                <a:lnTo>
                  <a:pt x="0" y="4719684"/>
                </a:lnTo>
                <a:close/>
                <a:moveTo>
                  <a:pt x="2603690" y="2392392"/>
                </a:moveTo>
                <a:lnTo>
                  <a:pt x="5139508" y="2392392"/>
                </a:lnTo>
                <a:lnTo>
                  <a:pt x="5139508" y="4719684"/>
                </a:lnTo>
                <a:lnTo>
                  <a:pt x="2603690" y="4719684"/>
                </a:lnTo>
                <a:close/>
                <a:moveTo>
                  <a:pt x="2603690" y="0"/>
                </a:moveTo>
                <a:lnTo>
                  <a:pt x="5139510" y="0"/>
                </a:lnTo>
                <a:lnTo>
                  <a:pt x="5139510" y="2327293"/>
                </a:lnTo>
                <a:lnTo>
                  <a:pt x="2603690" y="2327293"/>
                </a:lnTo>
                <a:close/>
                <a:moveTo>
                  <a:pt x="2" y="0"/>
                </a:moveTo>
                <a:lnTo>
                  <a:pt x="2535110" y="0"/>
                </a:lnTo>
                <a:lnTo>
                  <a:pt x="2535110" y="2326640"/>
                </a:lnTo>
                <a:lnTo>
                  <a:pt x="2" y="2326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4EA45-4343-4B94-A8E2-5C37F351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704819-21E8-48FB-93C7-61F5397DA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678170-345F-4F34-81D3-3F9237A5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9AC670-AF59-4D6F-B5C7-D3CC4F7A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28C6E2-45FA-49B2-B915-00DD7E38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0819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452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3046" y="4166954"/>
            <a:ext cx="4241800" cy="173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45200" y="3429000"/>
            <a:ext cx="6146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20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965200" y="1079500"/>
            <a:ext cx="3962400" cy="577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88000" y="1680029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850019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550400" y="0"/>
            <a:ext cx="26416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6700" y="2374900"/>
            <a:ext cx="3733800" cy="1917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12741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633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86600" y="1730829"/>
            <a:ext cx="4147458" cy="2721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696200" y="4780165"/>
            <a:ext cx="4321629" cy="108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59984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41570" y="0"/>
            <a:ext cx="615042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38943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9600" y="1404798"/>
            <a:ext cx="4152900" cy="153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8291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413500" y="289560"/>
            <a:ext cx="5502730" cy="627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11233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57380" y="2047631"/>
            <a:ext cx="3997569" cy="3033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8392655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2919046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852245"/>
            <a:ext cx="3065584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029201" y="1"/>
            <a:ext cx="2661138" cy="304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884569" y="3048001"/>
            <a:ext cx="2391507" cy="2895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2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3575538"/>
            <a:ext cx="3845168" cy="32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5924" y="1688121"/>
            <a:ext cx="384516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293768" y="1"/>
            <a:ext cx="4982308" cy="29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13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75006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312991" y="1050333"/>
            <a:ext cx="3845168" cy="4757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25666" y="1057311"/>
            <a:ext cx="2498544" cy="2518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750062" y="0"/>
            <a:ext cx="144193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1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6584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63330" y="2473210"/>
            <a:ext cx="2726093" cy="211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561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A68AC-8F75-4B2F-A008-4CB59A91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174A5-1D97-4203-9A18-157195566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DE5215-82B9-4C8F-A551-3241D5E54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B8B8A5-38EF-4CF9-85E9-5D223A11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CAD8C0-9D46-4023-97C2-0DBD6858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EEBE7A-F207-4360-98D8-4BC665A6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90866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98188" y="2286000"/>
            <a:ext cx="2759258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20914" y="1031633"/>
            <a:ext cx="5750173" cy="668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1775778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37176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260733" y="914400"/>
            <a:ext cx="3015343" cy="36793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199" y="1792515"/>
            <a:ext cx="4778829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225231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197429"/>
            <a:ext cx="3385458" cy="44631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0" y="43847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847368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11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50371" y="228600"/>
            <a:ext cx="11691258" cy="640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66506" y="1155701"/>
            <a:ext cx="3223987" cy="4546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372715" y="28732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0387256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4900" y="0"/>
            <a:ext cx="6007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184900" y="4876800"/>
            <a:ext cx="60071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85000" y="1285907"/>
            <a:ext cx="3670301" cy="1453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6472002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272313" y="1455057"/>
            <a:ext cx="3135087" cy="3962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32157" y="0"/>
            <a:ext cx="2253344" cy="2806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53600" y="3149599"/>
            <a:ext cx="2438400" cy="3156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27284" y="1455057"/>
            <a:ext cx="3520272" cy="19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736976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67013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484007" y="2298702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001001" y="2298701"/>
            <a:ext cx="3223987" cy="2298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77143" y="1121229"/>
            <a:ext cx="7837714" cy="1177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8051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3" y="3514968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22231" y="1534745"/>
            <a:ext cx="3641968" cy="1359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20543" y="914400"/>
            <a:ext cx="4755533" cy="242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7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11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1600" y="0"/>
            <a:ext cx="8280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7436" y="2506328"/>
            <a:ext cx="2540000" cy="1845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875447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740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40400" y="0"/>
            <a:ext cx="6451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66850" y="1631950"/>
            <a:ext cx="2806700" cy="280670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1416" y="4765573"/>
            <a:ext cx="3997569" cy="1111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34873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936B2-4D21-4AE7-93C5-0A25672F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CE5818-D07C-4013-9E27-F01F5E80B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0CFC89-941F-4333-9EF2-262573235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D17271-D33F-48C9-94A9-3B71536AB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BD9E71-67C7-4B4A-AE56-11CEFD129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BCD84B-2506-4C34-B1BD-14BF53D7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1CF6C7-C1FC-444F-86E3-6EFEB8A8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A47CE6D-54EA-4572-BD26-286D10C0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944836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86700" y="0"/>
            <a:ext cx="3517900" cy="436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80715" y="1696986"/>
            <a:ext cx="2894485" cy="21178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913464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70577" y="914400"/>
            <a:ext cx="5905499" cy="5029200"/>
          </a:xfrm>
          <a:custGeom>
            <a:avLst/>
            <a:gdLst>
              <a:gd name="connsiteX0" fmla="*/ 2476500 w 4838699"/>
              <a:gd name="connsiteY0" fmla="*/ 1 h 4982798"/>
              <a:gd name="connsiteX1" fmla="*/ 4838699 w 4838699"/>
              <a:gd name="connsiteY1" fmla="*/ 1 h 4982798"/>
              <a:gd name="connsiteX2" fmla="*/ 4838699 w 4838699"/>
              <a:gd name="connsiteY2" fmla="*/ 4982798 h 4982798"/>
              <a:gd name="connsiteX3" fmla="*/ 2476500 w 4838699"/>
              <a:gd name="connsiteY3" fmla="*/ 4982798 h 4982798"/>
              <a:gd name="connsiteX4" fmla="*/ 0 w 4838699"/>
              <a:gd name="connsiteY4" fmla="*/ 0 h 4982798"/>
              <a:gd name="connsiteX5" fmla="*/ 2362199 w 4838699"/>
              <a:gd name="connsiteY5" fmla="*/ 0 h 4982798"/>
              <a:gd name="connsiteX6" fmla="*/ 2362199 w 4838699"/>
              <a:gd name="connsiteY6" fmla="*/ 4982797 h 4982798"/>
              <a:gd name="connsiteX7" fmla="*/ 0 w 4838699"/>
              <a:gd name="connsiteY7" fmla="*/ 4982797 h 49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699" h="4982798">
                <a:moveTo>
                  <a:pt x="2476500" y="1"/>
                </a:moveTo>
                <a:lnTo>
                  <a:pt x="4838699" y="1"/>
                </a:lnTo>
                <a:lnTo>
                  <a:pt x="4838699" y="4982798"/>
                </a:lnTo>
                <a:lnTo>
                  <a:pt x="2476500" y="4982798"/>
                </a:lnTo>
                <a:close/>
                <a:moveTo>
                  <a:pt x="0" y="0"/>
                </a:moveTo>
                <a:lnTo>
                  <a:pt x="2362199" y="0"/>
                </a:lnTo>
                <a:lnTo>
                  <a:pt x="2362199" y="4982797"/>
                </a:lnTo>
                <a:lnTo>
                  <a:pt x="0" y="4982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86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2870200" cy="2921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574800" y="2921000"/>
            <a:ext cx="4864100" cy="2857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78800" y="5054600"/>
            <a:ext cx="4013200" cy="180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0" y="3535972"/>
            <a:ext cx="3467100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134994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15924" y="1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2717799"/>
            <a:ext cx="3578468" cy="1727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5924" y="4889499"/>
            <a:ext cx="10360152" cy="1968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36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2"/>
            <a:ext cx="12192000" cy="6867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33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51032" y="1244601"/>
            <a:ext cx="2994268" cy="1803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981235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03900" y="-9072"/>
            <a:ext cx="6388100" cy="6867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5582" y="1146632"/>
            <a:ext cx="4564736" cy="4564736"/>
          </a:xfrm>
          <a:custGeom>
            <a:avLst/>
            <a:gdLst>
              <a:gd name="connsiteX0" fmla="*/ 2282368 w 4564736"/>
              <a:gd name="connsiteY0" fmla="*/ 0 h 4564736"/>
              <a:gd name="connsiteX1" fmla="*/ 4564736 w 4564736"/>
              <a:gd name="connsiteY1" fmla="*/ 2282368 h 4564736"/>
              <a:gd name="connsiteX2" fmla="*/ 2282368 w 4564736"/>
              <a:gd name="connsiteY2" fmla="*/ 4564736 h 4564736"/>
              <a:gd name="connsiteX3" fmla="*/ 0 w 4564736"/>
              <a:gd name="connsiteY3" fmla="*/ 2282368 h 456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736" h="4564736">
                <a:moveTo>
                  <a:pt x="2282368" y="0"/>
                </a:moveTo>
                <a:lnTo>
                  <a:pt x="4564736" y="2282368"/>
                </a:lnTo>
                <a:lnTo>
                  <a:pt x="2282368" y="4564736"/>
                </a:lnTo>
                <a:lnTo>
                  <a:pt x="0" y="228236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786258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43400" y="1799768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43400" y="-1467766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9993" y="2824386"/>
            <a:ext cx="4260850" cy="12001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43400" y="5067302"/>
            <a:ext cx="6286500" cy="3267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32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8675" y="1765300"/>
            <a:ext cx="2914650" cy="29146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843088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2462" y="2603500"/>
            <a:ext cx="2076450" cy="2076450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463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1941144"/>
            <a:ext cx="4521492" cy="160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034079" y="685800"/>
            <a:ext cx="4157921" cy="5486400"/>
          </a:xfrm>
          <a:custGeom>
            <a:avLst/>
            <a:gdLst>
              <a:gd name="connsiteX0" fmla="*/ 2383326 w 3597275"/>
              <a:gd name="connsiteY0" fmla="*/ 0 h 4746625"/>
              <a:gd name="connsiteX1" fmla="*/ 3597275 w 3597275"/>
              <a:gd name="connsiteY1" fmla="*/ 329155 h 4746625"/>
              <a:gd name="connsiteX2" fmla="*/ 3597275 w 3597275"/>
              <a:gd name="connsiteY2" fmla="*/ 4417470 h 4746625"/>
              <a:gd name="connsiteX3" fmla="*/ 2383326 w 3597275"/>
              <a:gd name="connsiteY3" fmla="*/ 4746625 h 4746625"/>
              <a:gd name="connsiteX4" fmla="*/ 0 w 3597275"/>
              <a:gd name="connsiteY4" fmla="*/ 2374619 h 4746625"/>
              <a:gd name="connsiteX5" fmla="*/ 2383326 w 3597275"/>
              <a:gd name="connsiteY5" fmla="*/ 0 h 47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7275" h="4746625">
                <a:moveTo>
                  <a:pt x="2383326" y="0"/>
                </a:moveTo>
                <a:cubicBezTo>
                  <a:pt x="2826430" y="0"/>
                  <a:pt x="3240694" y="120168"/>
                  <a:pt x="3597275" y="329155"/>
                </a:cubicBezTo>
                <a:cubicBezTo>
                  <a:pt x="3597275" y="329155"/>
                  <a:pt x="3597275" y="329155"/>
                  <a:pt x="3597275" y="4417470"/>
                </a:cubicBezTo>
                <a:cubicBezTo>
                  <a:pt x="3240694" y="4626458"/>
                  <a:pt x="2826430" y="4746625"/>
                  <a:pt x="2383326" y="4746625"/>
                </a:cubicBezTo>
                <a:cubicBezTo>
                  <a:pt x="1067122" y="4746625"/>
                  <a:pt x="0" y="3686014"/>
                  <a:pt x="0" y="2374619"/>
                </a:cubicBezTo>
                <a:cubicBezTo>
                  <a:pt x="0" y="1063223"/>
                  <a:pt x="1067122" y="0"/>
                  <a:pt x="2383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03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85800"/>
            <a:ext cx="4157979" cy="5486400"/>
          </a:xfrm>
          <a:custGeom>
            <a:avLst/>
            <a:gdLst>
              <a:gd name="connsiteX0" fmla="*/ 1212342 w 3592513"/>
              <a:gd name="connsiteY0" fmla="*/ 0 h 4740275"/>
              <a:gd name="connsiteX1" fmla="*/ 3592513 w 3592513"/>
              <a:gd name="connsiteY1" fmla="*/ 2371442 h 4740275"/>
              <a:gd name="connsiteX2" fmla="*/ 1212342 w 3592513"/>
              <a:gd name="connsiteY2" fmla="*/ 4740275 h 4740275"/>
              <a:gd name="connsiteX3" fmla="*/ 0 w 3592513"/>
              <a:gd name="connsiteY3" fmla="*/ 4411561 h 4740275"/>
              <a:gd name="connsiteX4" fmla="*/ 0 w 3592513"/>
              <a:gd name="connsiteY4" fmla="*/ 328715 h 4740275"/>
              <a:gd name="connsiteX5" fmla="*/ 1212342 w 3592513"/>
              <a:gd name="connsiteY5" fmla="*/ 0 h 474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2513" h="4740275">
                <a:moveTo>
                  <a:pt x="1212342" y="0"/>
                </a:moveTo>
                <a:cubicBezTo>
                  <a:pt x="2526804" y="0"/>
                  <a:pt x="3592513" y="1061801"/>
                  <a:pt x="3592513" y="2371442"/>
                </a:cubicBezTo>
                <a:cubicBezTo>
                  <a:pt x="3592513" y="3681083"/>
                  <a:pt x="2526804" y="4740275"/>
                  <a:pt x="1212342" y="4740275"/>
                </a:cubicBezTo>
                <a:cubicBezTo>
                  <a:pt x="769824" y="4740275"/>
                  <a:pt x="356109" y="4620268"/>
                  <a:pt x="0" y="4411561"/>
                </a:cubicBezTo>
                <a:cubicBezTo>
                  <a:pt x="0" y="4411561"/>
                  <a:pt x="0" y="4411561"/>
                  <a:pt x="0" y="328715"/>
                </a:cubicBezTo>
                <a:cubicBezTo>
                  <a:pt x="356109" y="120007"/>
                  <a:pt x="769824" y="0"/>
                  <a:pt x="1212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2108" y="1941144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09440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FA63-4D2A-4B76-93AE-64C808DA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363362-7011-4F0A-9E16-2AD03E92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33C955-1477-4D8A-A1DD-21106D21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E2EE4C-DA0A-4D6E-AA2D-0002E129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11319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9784" y="8868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59784" y="2664448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08984" y="4442051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2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64636"/>
            <a:ext cx="2819692" cy="191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2070141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047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5999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9144001" y="2133600"/>
            <a:ext cx="3047999" cy="3744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9073"/>
            <a:ext cx="12192000" cy="6867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2806700" y="913106"/>
            <a:ext cx="9385300" cy="5022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438400"/>
            <a:ext cx="3353092" cy="197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7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95892" y="1610745"/>
            <a:ext cx="3617808" cy="3617808"/>
          </a:xfrm>
          <a:custGeom>
            <a:avLst/>
            <a:gdLst>
              <a:gd name="connsiteX0" fmla="*/ 1808904 w 3617808"/>
              <a:gd name="connsiteY0" fmla="*/ 811954 h 3617808"/>
              <a:gd name="connsiteX1" fmla="*/ 811954 w 3617808"/>
              <a:gd name="connsiteY1" fmla="*/ 1808904 h 3617808"/>
              <a:gd name="connsiteX2" fmla="*/ 1808904 w 3617808"/>
              <a:gd name="connsiteY2" fmla="*/ 2805854 h 3617808"/>
              <a:gd name="connsiteX3" fmla="*/ 2805854 w 3617808"/>
              <a:gd name="connsiteY3" fmla="*/ 1808904 h 3617808"/>
              <a:gd name="connsiteX4" fmla="*/ 1808904 w 3617808"/>
              <a:gd name="connsiteY4" fmla="*/ 811954 h 3617808"/>
              <a:gd name="connsiteX5" fmla="*/ 1808904 w 3617808"/>
              <a:gd name="connsiteY5" fmla="*/ 0 h 3617808"/>
              <a:gd name="connsiteX6" fmla="*/ 3617808 w 3617808"/>
              <a:gd name="connsiteY6" fmla="*/ 1808904 h 3617808"/>
              <a:gd name="connsiteX7" fmla="*/ 1808904 w 3617808"/>
              <a:gd name="connsiteY7" fmla="*/ 3617808 h 3617808"/>
              <a:gd name="connsiteX8" fmla="*/ 0 w 3617808"/>
              <a:gd name="connsiteY8" fmla="*/ 1808904 h 3617808"/>
              <a:gd name="connsiteX9" fmla="*/ 1808904 w 3617808"/>
              <a:gd name="connsiteY9" fmla="*/ 0 h 36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7808" h="3617808">
                <a:moveTo>
                  <a:pt x="1808904" y="811954"/>
                </a:moveTo>
                <a:cubicBezTo>
                  <a:pt x="1258304" y="811954"/>
                  <a:pt x="811954" y="1258304"/>
                  <a:pt x="811954" y="1808904"/>
                </a:cubicBezTo>
                <a:cubicBezTo>
                  <a:pt x="811954" y="2359504"/>
                  <a:pt x="1258304" y="2805854"/>
                  <a:pt x="1808904" y="2805854"/>
                </a:cubicBezTo>
                <a:cubicBezTo>
                  <a:pt x="2359504" y="2805854"/>
                  <a:pt x="2805854" y="2359504"/>
                  <a:pt x="2805854" y="1808904"/>
                </a:cubicBezTo>
                <a:cubicBezTo>
                  <a:pt x="2805854" y="1258304"/>
                  <a:pt x="2359504" y="811954"/>
                  <a:pt x="1808904" y="811954"/>
                </a:cubicBezTo>
                <a:close/>
                <a:moveTo>
                  <a:pt x="1808904" y="0"/>
                </a:moveTo>
                <a:cubicBezTo>
                  <a:pt x="2807934" y="0"/>
                  <a:pt x="3617808" y="809874"/>
                  <a:pt x="3617808" y="1808904"/>
                </a:cubicBezTo>
                <a:cubicBezTo>
                  <a:pt x="3617808" y="2807934"/>
                  <a:pt x="2807934" y="3617808"/>
                  <a:pt x="1808904" y="3617808"/>
                </a:cubicBezTo>
                <a:cubicBezTo>
                  <a:pt x="809874" y="3617808"/>
                  <a:pt x="0" y="2807934"/>
                  <a:pt x="0" y="1808904"/>
                </a:cubicBezTo>
                <a:cubicBezTo>
                  <a:pt x="0" y="809874"/>
                  <a:pt x="809874" y="0"/>
                  <a:pt x="18089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14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9356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359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736284" y="1686945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9356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359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736284" y="4041379"/>
            <a:ext cx="1520032" cy="1520032"/>
          </a:xfrm>
          <a:custGeom>
            <a:avLst/>
            <a:gdLst>
              <a:gd name="connsiteX0" fmla="*/ 1403350 w 2806700"/>
              <a:gd name="connsiteY0" fmla="*/ 0 h 2806700"/>
              <a:gd name="connsiteX1" fmla="*/ 2806700 w 2806700"/>
              <a:gd name="connsiteY1" fmla="*/ 1403350 h 2806700"/>
              <a:gd name="connsiteX2" fmla="*/ 1403350 w 2806700"/>
              <a:gd name="connsiteY2" fmla="*/ 2806700 h 2806700"/>
              <a:gd name="connsiteX3" fmla="*/ 0 w 2806700"/>
              <a:gd name="connsiteY3" fmla="*/ 1403350 h 2806700"/>
              <a:gd name="connsiteX4" fmla="*/ 1403350 w 2806700"/>
              <a:gd name="connsiteY4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700" h="2806700">
                <a:moveTo>
                  <a:pt x="1403350" y="0"/>
                </a:moveTo>
                <a:cubicBezTo>
                  <a:pt x="2178399" y="0"/>
                  <a:pt x="2806700" y="628301"/>
                  <a:pt x="2806700" y="1403350"/>
                </a:cubicBezTo>
                <a:cubicBezTo>
                  <a:pt x="2806700" y="2178399"/>
                  <a:pt x="2178399" y="2806700"/>
                  <a:pt x="1403350" y="2806700"/>
                </a:cubicBezTo>
                <a:cubicBezTo>
                  <a:pt x="628301" y="2806700"/>
                  <a:pt x="0" y="2178399"/>
                  <a:pt x="0" y="1403350"/>
                </a:cubicBezTo>
                <a:cubicBezTo>
                  <a:pt x="0" y="628301"/>
                  <a:pt x="628301" y="0"/>
                  <a:pt x="14033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9200" y="828432"/>
            <a:ext cx="7213600" cy="759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968008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39142" y="1306287"/>
            <a:ext cx="3341914" cy="1973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51914" y="0"/>
            <a:ext cx="5040086" cy="3091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9005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49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53293" y="1439417"/>
            <a:ext cx="4736408" cy="12394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89895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35400"/>
            <a:ext cx="12192000" cy="3022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59100" y="0"/>
            <a:ext cx="31115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9591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029700" y="2095500"/>
            <a:ext cx="16256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70600" y="0"/>
            <a:ext cx="4584700" cy="2095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655300" y="0"/>
            <a:ext cx="1536700" cy="383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70600" y="2095500"/>
            <a:ext cx="2959100" cy="173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3800" y="4376058"/>
            <a:ext cx="98044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3891333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371" y="4140200"/>
            <a:ext cx="11691258" cy="24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0371" y="228600"/>
            <a:ext cx="11691258" cy="391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175000" y="4318000"/>
            <a:ext cx="5842000" cy="631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2482346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01536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870370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5953" y="2124912"/>
            <a:ext cx="2920093" cy="3858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75216" y="896258"/>
            <a:ext cx="6041568" cy="8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5229338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8166100" y="3276600"/>
            <a:ext cx="3632200" cy="317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368300"/>
            <a:ext cx="7607300" cy="608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166100" y="368300"/>
            <a:ext cx="3632200" cy="2755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9722" y="1250043"/>
            <a:ext cx="4982029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10370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FD5A84-C663-4D8B-B12B-A3AD289E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94551E5-AA24-4FCB-B8F3-A950C739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9F9E15-D2AD-4D44-8E13-7D6E042E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79659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048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9144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096000" y="22098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048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9144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6096000" y="4216400"/>
            <a:ext cx="3048000" cy="2006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30500" y="1121229"/>
            <a:ext cx="6731000" cy="809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0345445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6400" y="368300"/>
            <a:ext cx="3352800" cy="4110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400" y="4622800"/>
            <a:ext cx="3352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11600" y="368300"/>
            <a:ext cx="7886700" cy="2146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911600" y="462280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911600" y="2650490"/>
            <a:ext cx="4102100" cy="182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166100" y="2650490"/>
            <a:ext cx="3632200" cy="3801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6428" y="1016139"/>
            <a:ext cx="2574471" cy="1930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53383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943898"/>
            <a:ext cx="3286368" cy="1792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7394259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842956"/>
            <a:ext cx="6235992" cy="691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88137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7678737" y="1724025"/>
            <a:ext cx="2346325" cy="3413125"/>
          </a:xfrm>
          <a:custGeom>
            <a:avLst/>
            <a:gdLst>
              <a:gd name="connsiteX0" fmla="*/ 1275505 w 2346325"/>
              <a:gd name="connsiteY0" fmla="*/ 0 h 3413125"/>
              <a:gd name="connsiteX1" fmla="*/ 1577144 w 2346325"/>
              <a:gd name="connsiteY1" fmla="*/ 23643 h 3413125"/>
              <a:gd name="connsiteX2" fmla="*/ 1852929 w 2346325"/>
              <a:gd name="connsiteY2" fmla="*/ 96720 h 3413125"/>
              <a:gd name="connsiteX3" fmla="*/ 2098550 w 2346325"/>
              <a:gd name="connsiteY3" fmla="*/ 208484 h 3413125"/>
              <a:gd name="connsiteX4" fmla="*/ 2301079 w 2346325"/>
              <a:gd name="connsiteY4" fmla="*/ 356787 h 3413125"/>
              <a:gd name="connsiteX5" fmla="*/ 2107168 w 2346325"/>
              <a:gd name="connsiteY5" fmla="*/ 715725 h 3413125"/>
              <a:gd name="connsiteX6" fmla="*/ 2036067 w 2346325"/>
              <a:gd name="connsiteY6" fmla="*/ 797399 h 3413125"/>
              <a:gd name="connsiteX7" fmla="*/ 1936957 w 2346325"/>
              <a:gd name="connsiteY7" fmla="*/ 825340 h 3413125"/>
              <a:gd name="connsiteX8" fmla="*/ 1824920 w 2346325"/>
              <a:gd name="connsiteY8" fmla="*/ 793100 h 3413125"/>
              <a:gd name="connsiteX9" fmla="*/ 1687027 w 2346325"/>
              <a:gd name="connsiteY9" fmla="*/ 717874 h 3413125"/>
              <a:gd name="connsiteX10" fmla="*/ 1510353 w 2346325"/>
              <a:gd name="connsiteY10" fmla="*/ 642648 h 3413125"/>
              <a:gd name="connsiteX11" fmla="*/ 1286278 w 2346325"/>
              <a:gd name="connsiteY11" fmla="*/ 610408 h 3413125"/>
              <a:gd name="connsiteX12" fmla="*/ 960938 w 2346325"/>
              <a:gd name="connsiteY12" fmla="*/ 702829 h 3413125"/>
              <a:gd name="connsiteX13" fmla="*/ 853209 w 2346325"/>
              <a:gd name="connsiteY13" fmla="*/ 954300 h 3413125"/>
              <a:gd name="connsiteX14" fmla="*/ 917846 w 2346325"/>
              <a:gd name="connsiteY14" fmla="*/ 1121947 h 3413125"/>
              <a:gd name="connsiteX15" fmla="*/ 1085903 w 2346325"/>
              <a:gd name="connsiteY15" fmla="*/ 1235861 h 3413125"/>
              <a:gd name="connsiteX16" fmla="*/ 1325060 w 2346325"/>
              <a:gd name="connsiteY16" fmla="*/ 1323983 h 3413125"/>
              <a:gd name="connsiteX17" fmla="*/ 1600845 w 2346325"/>
              <a:gd name="connsiteY17" fmla="*/ 1414255 h 3413125"/>
              <a:gd name="connsiteX18" fmla="*/ 1874475 w 2346325"/>
              <a:gd name="connsiteY18" fmla="*/ 1528169 h 3413125"/>
              <a:gd name="connsiteX19" fmla="*/ 2113632 w 2346325"/>
              <a:gd name="connsiteY19" fmla="*/ 1697965 h 3413125"/>
              <a:gd name="connsiteX20" fmla="*/ 2281688 w 2346325"/>
              <a:gd name="connsiteY20" fmla="*/ 1949436 h 3413125"/>
              <a:gd name="connsiteX21" fmla="*/ 2346325 w 2346325"/>
              <a:gd name="connsiteY21" fmla="*/ 2306224 h 3413125"/>
              <a:gd name="connsiteX22" fmla="*/ 2266606 w 2346325"/>
              <a:gd name="connsiteY22" fmla="*/ 2738238 h 3413125"/>
              <a:gd name="connsiteX23" fmla="*/ 2033913 w 2346325"/>
              <a:gd name="connsiteY23" fmla="*/ 3090727 h 3413125"/>
              <a:gd name="connsiteX24" fmla="*/ 1656863 w 2346325"/>
              <a:gd name="connsiteY24" fmla="*/ 3327152 h 3413125"/>
              <a:gd name="connsiteX25" fmla="*/ 1148385 w 2346325"/>
              <a:gd name="connsiteY25" fmla="*/ 3413125 h 3413125"/>
              <a:gd name="connsiteX26" fmla="*/ 829509 w 2346325"/>
              <a:gd name="connsiteY26" fmla="*/ 3380885 h 3413125"/>
              <a:gd name="connsiteX27" fmla="*/ 517097 w 2346325"/>
              <a:gd name="connsiteY27" fmla="*/ 3290614 h 3413125"/>
              <a:gd name="connsiteX28" fmla="*/ 230539 w 2346325"/>
              <a:gd name="connsiteY28" fmla="*/ 3150908 h 3413125"/>
              <a:gd name="connsiteX29" fmla="*/ 0 w 2346325"/>
              <a:gd name="connsiteY29" fmla="*/ 2972514 h 3413125"/>
              <a:gd name="connsiteX30" fmla="*/ 228384 w 2346325"/>
              <a:gd name="connsiteY30" fmla="*/ 2611428 h 3413125"/>
              <a:gd name="connsiteX31" fmla="*/ 299485 w 2346325"/>
              <a:gd name="connsiteY31" fmla="*/ 2544799 h 3413125"/>
              <a:gd name="connsiteX32" fmla="*/ 398595 w 2346325"/>
              <a:gd name="connsiteY32" fmla="*/ 2519007 h 3413125"/>
              <a:gd name="connsiteX33" fmla="*/ 538642 w 2346325"/>
              <a:gd name="connsiteY33" fmla="*/ 2561993 h 3413125"/>
              <a:gd name="connsiteX34" fmla="*/ 695926 w 2346325"/>
              <a:gd name="connsiteY34" fmla="*/ 2658713 h 3413125"/>
              <a:gd name="connsiteX35" fmla="*/ 900610 w 2346325"/>
              <a:gd name="connsiteY35" fmla="*/ 2755432 h 3413125"/>
              <a:gd name="connsiteX36" fmla="*/ 1169931 w 2346325"/>
              <a:gd name="connsiteY36" fmla="*/ 2798419 h 3413125"/>
              <a:gd name="connsiteX37" fmla="*/ 1499580 w 2346325"/>
              <a:gd name="connsiteY37" fmla="*/ 2705998 h 3413125"/>
              <a:gd name="connsiteX38" fmla="*/ 1615926 w 2346325"/>
              <a:gd name="connsiteY38" fmla="*/ 2411541 h 3413125"/>
              <a:gd name="connsiteX39" fmla="*/ 1551289 w 2346325"/>
              <a:gd name="connsiteY39" fmla="*/ 2220251 h 3413125"/>
              <a:gd name="connsiteX40" fmla="*/ 1383233 w 2346325"/>
              <a:gd name="connsiteY40" fmla="*/ 2099889 h 3413125"/>
              <a:gd name="connsiteX41" fmla="*/ 1146231 w 2346325"/>
              <a:gd name="connsiteY41" fmla="*/ 2013916 h 3413125"/>
              <a:gd name="connsiteX42" fmla="*/ 872600 w 2346325"/>
              <a:gd name="connsiteY42" fmla="*/ 1934391 h 3413125"/>
              <a:gd name="connsiteX43" fmla="*/ 598970 w 2346325"/>
              <a:gd name="connsiteY43" fmla="*/ 1822626 h 3413125"/>
              <a:gd name="connsiteX44" fmla="*/ 361968 w 2346325"/>
              <a:gd name="connsiteY44" fmla="*/ 1650680 h 3413125"/>
              <a:gd name="connsiteX45" fmla="*/ 191757 w 2346325"/>
              <a:gd name="connsiteY45" fmla="*/ 1386314 h 3413125"/>
              <a:gd name="connsiteX46" fmla="*/ 127119 w 2346325"/>
              <a:gd name="connsiteY46" fmla="*/ 992987 h 3413125"/>
              <a:gd name="connsiteX47" fmla="*/ 204684 w 2346325"/>
              <a:gd name="connsiteY47" fmla="*/ 625453 h 3413125"/>
              <a:gd name="connsiteX48" fmla="*/ 426605 w 2346325"/>
              <a:gd name="connsiteY48" fmla="*/ 307353 h 3413125"/>
              <a:gd name="connsiteX49" fmla="*/ 786418 w 2346325"/>
              <a:gd name="connsiteY49" fmla="*/ 83824 h 3413125"/>
              <a:gd name="connsiteX50" fmla="*/ 1275505 w 2346325"/>
              <a:gd name="connsiteY50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46325" h="3413125">
                <a:moveTo>
                  <a:pt x="1275505" y="0"/>
                </a:moveTo>
                <a:cubicBezTo>
                  <a:pt x="1378924" y="0"/>
                  <a:pt x="1478034" y="8597"/>
                  <a:pt x="1577144" y="23643"/>
                </a:cubicBezTo>
                <a:cubicBezTo>
                  <a:pt x="1674100" y="40837"/>
                  <a:pt x="1764592" y="64480"/>
                  <a:pt x="1852929" y="96720"/>
                </a:cubicBezTo>
                <a:cubicBezTo>
                  <a:pt x="1941266" y="126810"/>
                  <a:pt x="2020985" y="165498"/>
                  <a:pt x="2098550" y="208484"/>
                </a:cubicBezTo>
                <a:cubicBezTo>
                  <a:pt x="2173960" y="251471"/>
                  <a:pt x="2240751" y="300905"/>
                  <a:pt x="2301079" y="356787"/>
                </a:cubicBezTo>
                <a:lnTo>
                  <a:pt x="2107168" y="715725"/>
                </a:lnTo>
                <a:cubicBezTo>
                  <a:pt x="2085622" y="752263"/>
                  <a:pt x="2059768" y="780204"/>
                  <a:pt x="2036067" y="797399"/>
                </a:cubicBezTo>
                <a:cubicBezTo>
                  <a:pt x="2010213" y="816743"/>
                  <a:pt x="1977894" y="825340"/>
                  <a:pt x="1936957" y="825340"/>
                </a:cubicBezTo>
                <a:cubicBezTo>
                  <a:pt x="1902484" y="825340"/>
                  <a:pt x="1863702" y="814594"/>
                  <a:pt x="1824920" y="793100"/>
                </a:cubicBezTo>
                <a:cubicBezTo>
                  <a:pt x="1783983" y="769458"/>
                  <a:pt x="1736582" y="745815"/>
                  <a:pt x="1687027" y="717874"/>
                </a:cubicBezTo>
                <a:cubicBezTo>
                  <a:pt x="1635318" y="689933"/>
                  <a:pt x="1577144" y="666290"/>
                  <a:pt x="1510353" y="642648"/>
                </a:cubicBezTo>
                <a:cubicBezTo>
                  <a:pt x="1445716" y="621155"/>
                  <a:pt x="1370306" y="610408"/>
                  <a:pt x="1286278" y="610408"/>
                </a:cubicBezTo>
                <a:cubicBezTo>
                  <a:pt x="1139767" y="610408"/>
                  <a:pt x="1032038" y="640498"/>
                  <a:pt x="960938" y="702829"/>
                </a:cubicBezTo>
                <a:cubicBezTo>
                  <a:pt x="889837" y="765159"/>
                  <a:pt x="853209" y="848983"/>
                  <a:pt x="853209" y="954300"/>
                </a:cubicBezTo>
                <a:cubicBezTo>
                  <a:pt x="853209" y="1020929"/>
                  <a:pt x="874755" y="1076811"/>
                  <a:pt x="917846" y="1121947"/>
                </a:cubicBezTo>
                <a:cubicBezTo>
                  <a:pt x="960938" y="1164933"/>
                  <a:pt x="1016956" y="1203621"/>
                  <a:pt x="1085903" y="1235861"/>
                </a:cubicBezTo>
                <a:cubicBezTo>
                  <a:pt x="1157003" y="1268101"/>
                  <a:pt x="1236722" y="1298191"/>
                  <a:pt x="1325060" y="1323983"/>
                </a:cubicBezTo>
                <a:cubicBezTo>
                  <a:pt x="1415552" y="1349775"/>
                  <a:pt x="1506044" y="1379866"/>
                  <a:pt x="1600845" y="1414255"/>
                </a:cubicBezTo>
                <a:cubicBezTo>
                  <a:pt x="1693491" y="1446495"/>
                  <a:pt x="1786137" y="1485182"/>
                  <a:pt x="1874475" y="1528169"/>
                </a:cubicBezTo>
                <a:cubicBezTo>
                  <a:pt x="1964967" y="1573305"/>
                  <a:pt x="2044686" y="1629187"/>
                  <a:pt x="2113632" y="1697965"/>
                </a:cubicBezTo>
                <a:cubicBezTo>
                  <a:pt x="2182578" y="1766744"/>
                  <a:pt x="2238597" y="1850567"/>
                  <a:pt x="2281688" y="1949436"/>
                </a:cubicBezTo>
                <a:cubicBezTo>
                  <a:pt x="2324779" y="2048305"/>
                  <a:pt x="2346325" y="2166518"/>
                  <a:pt x="2346325" y="2306224"/>
                </a:cubicBezTo>
                <a:cubicBezTo>
                  <a:pt x="2346325" y="2460975"/>
                  <a:pt x="2320470" y="2604980"/>
                  <a:pt x="2266606" y="2738238"/>
                </a:cubicBezTo>
                <a:cubicBezTo>
                  <a:pt x="2212742" y="2873645"/>
                  <a:pt x="2135177" y="2989708"/>
                  <a:pt x="2033913" y="3090727"/>
                </a:cubicBezTo>
                <a:cubicBezTo>
                  <a:pt x="1930493" y="3189596"/>
                  <a:pt x="1805529" y="3269120"/>
                  <a:pt x="1656863" y="3327152"/>
                </a:cubicBezTo>
                <a:cubicBezTo>
                  <a:pt x="1508198" y="3383035"/>
                  <a:pt x="1337987" y="3413125"/>
                  <a:pt x="1148385" y="3413125"/>
                </a:cubicBezTo>
                <a:cubicBezTo>
                  <a:pt x="1042811" y="3413125"/>
                  <a:pt x="937237" y="3402379"/>
                  <a:pt x="829509" y="3380885"/>
                </a:cubicBezTo>
                <a:cubicBezTo>
                  <a:pt x="721781" y="3359392"/>
                  <a:pt x="616207" y="3329302"/>
                  <a:pt x="517097" y="3290614"/>
                </a:cubicBezTo>
                <a:cubicBezTo>
                  <a:pt x="415832" y="3251926"/>
                  <a:pt x="321031" y="3204641"/>
                  <a:pt x="230539" y="3150908"/>
                </a:cubicBezTo>
                <a:cubicBezTo>
                  <a:pt x="142201" y="3097175"/>
                  <a:pt x="64637" y="3039143"/>
                  <a:pt x="0" y="2972514"/>
                </a:cubicBezTo>
                <a:cubicBezTo>
                  <a:pt x="228384" y="2611428"/>
                  <a:pt x="228384" y="2611428"/>
                  <a:pt x="228384" y="2611428"/>
                </a:cubicBezTo>
                <a:cubicBezTo>
                  <a:pt x="245621" y="2583486"/>
                  <a:pt x="269321" y="2559844"/>
                  <a:pt x="299485" y="2544799"/>
                </a:cubicBezTo>
                <a:cubicBezTo>
                  <a:pt x="331804" y="2527604"/>
                  <a:pt x="364122" y="2519007"/>
                  <a:pt x="398595" y="2519007"/>
                </a:cubicBezTo>
                <a:cubicBezTo>
                  <a:pt x="443841" y="2519007"/>
                  <a:pt x="491242" y="2534052"/>
                  <a:pt x="538642" y="2561993"/>
                </a:cubicBezTo>
                <a:cubicBezTo>
                  <a:pt x="583888" y="2592084"/>
                  <a:pt x="637752" y="2624324"/>
                  <a:pt x="695926" y="2658713"/>
                </a:cubicBezTo>
                <a:cubicBezTo>
                  <a:pt x="756254" y="2693102"/>
                  <a:pt x="823045" y="2725342"/>
                  <a:pt x="900610" y="2755432"/>
                </a:cubicBezTo>
                <a:cubicBezTo>
                  <a:pt x="976020" y="2783373"/>
                  <a:pt x="1066512" y="2798419"/>
                  <a:pt x="1169931" y="2798419"/>
                </a:cubicBezTo>
                <a:cubicBezTo>
                  <a:pt x="1312132" y="2798419"/>
                  <a:pt x="1422015" y="2768328"/>
                  <a:pt x="1499580" y="2705998"/>
                </a:cubicBezTo>
                <a:cubicBezTo>
                  <a:pt x="1577144" y="2643667"/>
                  <a:pt x="1615926" y="2544799"/>
                  <a:pt x="1615926" y="2411541"/>
                </a:cubicBezTo>
                <a:cubicBezTo>
                  <a:pt x="1615926" y="2334165"/>
                  <a:pt x="1594381" y="2269685"/>
                  <a:pt x="1551289" y="2220251"/>
                </a:cubicBezTo>
                <a:cubicBezTo>
                  <a:pt x="1508198" y="2172966"/>
                  <a:pt x="1452179" y="2132129"/>
                  <a:pt x="1383233" y="2099889"/>
                </a:cubicBezTo>
                <a:cubicBezTo>
                  <a:pt x="1314287" y="2067649"/>
                  <a:pt x="1234568" y="2039708"/>
                  <a:pt x="1146231" y="2013916"/>
                </a:cubicBezTo>
                <a:cubicBezTo>
                  <a:pt x="1055739" y="1990273"/>
                  <a:pt x="965247" y="1962332"/>
                  <a:pt x="872600" y="1934391"/>
                </a:cubicBezTo>
                <a:cubicBezTo>
                  <a:pt x="777799" y="1904300"/>
                  <a:pt x="687307" y="1867762"/>
                  <a:pt x="598970" y="1822626"/>
                </a:cubicBezTo>
                <a:cubicBezTo>
                  <a:pt x="510633" y="1779640"/>
                  <a:pt x="430914" y="1721608"/>
                  <a:pt x="361968" y="1650680"/>
                </a:cubicBezTo>
                <a:cubicBezTo>
                  <a:pt x="290867" y="1579753"/>
                  <a:pt x="234848" y="1491630"/>
                  <a:pt x="191757" y="1386314"/>
                </a:cubicBezTo>
                <a:cubicBezTo>
                  <a:pt x="148665" y="1278847"/>
                  <a:pt x="127119" y="1147739"/>
                  <a:pt x="127119" y="992987"/>
                </a:cubicBezTo>
                <a:cubicBezTo>
                  <a:pt x="127119" y="868327"/>
                  <a:pt x="152974" y="745815"/>
                  <a:pt x="204684" y="625453"/>
                </a:cubicBezTo>
                <a:cubicBezTo>
                  <a:pt x="254239" y="507240"/>
                  <a:pt x="327494" y="401923"/>
                  <a:pt x="426605" y="307353"/>
                </a:cubicBezTo>
                <a:cubicBezTo>
                  <a:pt x="523560" y="214932"/>
                  <a:pt x="644216" y="139706"/>
                  <a:pt x="786418" y="83824"/>
                </a:cubicBezTo>
                <a:cubicBezTo>
                  <a:pt x="928619" y="27941"/>
                  <a:pt x="1092366" y="0"/>
                  <a:pt x="12755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16100" y="1989137"/>
            <a:ext cx="50419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369573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654175" y="1720850"/>
            <a:ext cx="4870450" cy="3340100"/>
          </a:xfrm>
          <a:custGeom>
            <a:avLst/>
            <a:gdLst>
              <a:gd name="connsiteX0" fmla="*/ 0 w 4870450"/>
              <a:gd name="connsiteY0" fmla="*/ 0 h 3340100"/>
              <a:gd name="connsiteX1" fmla="*/ 650254 w 4870450"/>
              <a:gd name="connsiteY1" fmla="*/ 0 h 3340100"/>
              <a:gd name="connsiteX2" fmla="*/ 820354 w 4870450"/>
              <a:gd name="connsiteY2" fmla="*/ 47286 h 3340100"/>
              <a:gd name="connsiteX3" fmla="*/ 908634 w 4870450"/>
              <a:gd name="connsiteY3" fmla="*/ 167650 h 3340100"/>
              <a:gd name="connsiteX4" fmla="*/ 1367257 w 4870450"/>
              <a:gd name="connsiteY4" fmla="*/ 1908628 h 3340100"/>
              <a:gd name="connsiteX5" fmla="*/ 1412474 w 4870450"/>
              <a:gd name="connsiteY5" fmla="*/ 2091324 h 3340100"/>
              <a:gd name="connsiteX6" fmla="*/ 1446924 w 4870450"/>
              <a:gd name="connsiteY6" fmla="*/ 2291214 h 3340100"/>
              <a:gd name="connsiteX7" fmla="*/ 1498600 w 4870450"/>
              <a:gd name="connsiteY7" fmla="*/ 2089174 h 3340100"/>
              <a:gd name="connsiteX8" fmla="*/ 1550276 w 4870450"/>
              <a:gd name="connsiteY8" fmla="*/ 1908628 h 3340100"/>
              <a:gd name="connsiteX9" fmla="*/ 2092873 w 4870450"/>
              <a:gd name="connsiteY9" fmla="*/ 167650 h 3340100"/>
              <a:gd name="connsiteX10" fmla="*/ 2181152 w 4870450"/>
              <a:gd name="connsiteY10" fmla="*/ 51585 h 3340100"/>
              <a:gd name="connsiteX11" fmla="*/ 2344792 w 4870450"/>
              <a:gd name="connsiteY11" fmla="*/ 0 h 3340100"/>
              <a:gd name="connsiteX12" fmla="*/ 2575181 w 4870450"/>
              <a:gd name="connsiteY12" fmla="*/ 0 h 3340100"/>
              <a:gd name="connsiteX13" fmla="*/ 2740974 w 4870450"/>
              <a:gd name="connsiteY13" fmla="*/ 45136 h 3340100"/>
              <a:gd name="connsiteX14" fmla="*/ 2831407 w 4870450"/>
              <a:gd name="connsiteY14" fmla="*/ 167650 h 3340100"/>
              <a:gd name="connsiteX15" fmla="*/ 3369697 w 4870450"/>
              <a:gd name="connsiteY15" fmla="*/ 1908628 h 3340100"/>
              <a:gd name="connsiteX16" fmla="*/ 3421373 w 4870450"/>
              <a:gd name="connsiteY16" fmla="*/ 2080577 h 3340100"/>
              <a:gd name="connsiteX17" fmla="*/ 3470896 w 4870450"/>
              <a:gd name="connsiteY17" fmla="*/ 2274019 h 3340100"/>
              <a:gd name="connsiteX18" fmla="*/ 3507499 w 4870450"/>
              <a:gd name="connsiteY18" fmla="*/ 2080577 h 3340100"/>
              <a:gd name="connsiteX19" fmla="*/ 3548409 w 4870450"/>
              <a:gd name="connsiteY19" fmla="*/ 1908628 h 3340100"/>
              <a:gd name="connsiteX20" fmla="*/ 4007033 w 4870450"/>
              <a:gd name="connsiteY20" fmla="*/ 167650 h 3340100"/>
              <a:gd name="connsiteX21" fmla="*/ 4095312 w 4870450"/>
              <a:gd name="connsiteY21" fmla="*/ 51585 h 3340100"/>
              <a:gd name="connsiteX22" fmla="*/ 4258953 w 4870450"/>
              <a:gd name="connsiteY22" fmla="*/ 0 h 3340100"/>
              <a:gd name="connsiteX23" fmla="*/ 4870450 w 4870450"/>
              <a:gd name="connsiteY23" fmla="*/ 0 h 3340100"/>
              <a:gd name="connsiteX24" fmla="*/ 3836933 w 4870450"/>
              <a:gd name="connsiteY24" fmla="*/ 3340100 h 3340100"/>
              <a:gd name="connsiteX25" fmla="*/ 3135002 w 4870450"/>
              <a:gd name="connsiteY25" fmla="*/ 3340100 h 3340100"/>
              <a:gd name="connsiteX26" fmla="*/ 2506279 w 4870450"/>
              <a:gd name="connsiteY26" fmla="*/ 1270270 h 3340100"/>
              <a:gd name="connsiteX27" fmla="*/ 2471829 w 4870450"/>
              <a:gd name="connsiteY27" fmla="*/ 1164951 h 3340100"/>
              <a:gd name="connsiteX28" fmla="*/ 2439531 w 4870450"/>
              <a:gd name="connsiteY28" fmla="*/ 1042438 h 3340100"/>
              <a:gd name="connsiteX29" fmla="*/ 2405081 w 4870450"/>
              <a:gd name="connsiteY29" fmla="*/ 1164951 h 3340100"/>
              <a:gd name="connsiteX30" fmla="*/ 2372783 w 4870450"/>
              <a:gd name="connsiteY30" fmla="*/ 1270270 h 3340100"/>
              <a:gd name="connsiteX31" fmla="*/ 1735448 w 4870450"/>
              <a:gd name="connsiteY31" fmla="*/ 3340100 h 3340100"/>
              <a:gd name="connsiteX32" fmla="*/ 1031364 w 4870450"/>
              <a:gd name="connsiteY32" fmla="*/ 33401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70450" h="3340100">
                <a:moveTo>
                  <a:pt x="0" y="0"/>
                </a:moveTo>
                <a:cubicBezTo>
                  <a:pt x="650254" y="0"/>
                  <a:pt x="650254" y="0"/>
                  <a:pt x="650254" y="0"/>
                </a:cubicBezTo>
                <a:cubicBezTo>
                  <a:pt x="719156" y="0"/>
                  <a:pt x="775138" y="15045"/>
                  <a:pt x="820354" y="47286"/>
                </a:cubicBezTo>
                <a:cubicBezTo>
                  <a:pt x="865570" y="77377"/>
                  <a:pt x="893562" y="118215"/>
                  <a:pt x="908634" y="167650"/>
                </a:cubicBezTo>
                <a:cubicBezTo>
                  <a:pt x="1367257" y="1908628"/>
                  <a:pt x="1367257" y="1908628"/>
                  <a:pt x="1367257" y="1908628"/>
                </a:cubicBezTo>
                <a:cubicBezTo>
                  <a:pt x="1382329" y="1966661"/>
                  <a:pt x="1397402" y="2026843"/>
                  <a:pt x="1412474" y="2091324"/>
                </a:cubicBezTo>
                <a:cubicBezTo>
                  <a:pt x="1429699" y="2153655"/>
                  <a:pt x="1440465" y="2222434"/>
                  <a:pt x="1446924" y="2291214"/>
                </a:cubicBezTo>
                <a:cubicBezTo>
                  <a:pt x="1461996" y="2220285"/>
                  <a:pt x="1479222" y="2153655"/>
                  <a:pt x="1498600" y="2089174"/>
                </a:cubicBezTo>
                <a:cubicBezTo>
                  <a:pt x="1515825" y="2026843"/>
                  <a:pt x="1535204" y="1966661"/>
                  <a:pt x="1550276" y="1908628"/>
                </a:cubicBezTo>
                <a:cubicBezTo>
                  <a:pt x="2092873" y="167650"/>
                  <a:pt x="2092873" y="167650"/>
                  <a:pt x="2092873" y="167650"/>
                </a:cubicBezTo>
                <a:cubicBezTo>
                  <a:pt x="2105792" y="124663"/>
                  <a:pt x="2135936" y="85974"/>
                  <a:pt x="2181152" y="51585"/>
                </a:cubicBezTo>
                <a:cubicBezTo>
                  <a:pt x="2226369" y="17195"/>
                  <a:pt x="2280198" y="0"/>
                  <a:pt x="2344792" y="0"/>
                </a:cubicBezTo>
                <a:cubicBezTo>
                  <a:pt x="2575181" y="0"/>
                  <a:pt x="2575181" y="0"/>
                  <a:pt x="2575181" y="0"/>
                </a:cubicBezTo>
                <a:cubicBezTo>
                  <a:pt x="2641929" y="0"/>
                  <a:pt x="2697911" y="15045"/>
                  <a:pt x="2740974" y="45136"/>
                </a:cubicBezTo>
                <a:cubicBezTo>
                  <a:pt x="2784037" y="75227"/>
                  <a:pt x="2814181" y="116065"/>
                  <a:pt x="2831407" y="167650"/>
                </a:cubicBezTo>
                <a:cubicBezTo>
                  <a:pt x="3369697" y="1908628"/>
                  <a:pt x="3369697" y="1908628"/>
                  <a:pt x="3369697" y="1908628"/>
                </a:cubicBezTo>
                <a:cubicBezTo>
                  <a:pt x="3386922" y="1962362"/>
                  <a:pt x="3404148" y="2020395"/>
                  <a:pt x="3421373" y="2080577"/>
                </a:cubicBezTo>
                <a:cubicBezTo>
                  <a:pt x="3440751" y="2140759"/>
                  <a:pt x="3455823" y="2205240"/>
                  <a:pt x="3470896" y="2274019"/>
                </a:cubicBezTo>
                <a:cubicBezTo>
                  <a:pt x="3481661" y="2207389"/>
                  <a:pt x="3494580" y="2142908"/>
                  <a:pt x="3507499" y="2080577"/>
                </a:cubicBezTo>
                <a:cubicBezTo>
                  <a:pt x="3520418" y="2020395"/>
                  <a:pt x="3533337" y="1962362"/>
                  <a:pt x="3548409" y="1908628"/>
                </a:cubicBezTo>
                <a:cubicBezTo>
                  <a:pt x="4007033" y="167650"/>
                  <a:pt x="4007033" y="167650"/>
                  <a:pt x="4007033" y="167650"/>
                </a:cubicBezTo>
                <a:cubicBezTo>
                  <a:pt x="4019952" y="124663"/>
                  <a:pt x="4047943" y="83825"/>
                  <a:pt x="4095312" y="51585"/>
                </a:cubicBezTo>
                <a:cubicBezTo>
                  <a:pt x="4140529" y="17195"/>
                  <a:pt x="4196511" y="0"/>
                  <a:pt x="4258953" y="0"/>
                </a:cubicBezTo>
                <a:cubicBezTo>
                  <a:pt x="4870450" y="0"/>
                  <a:pt x="4870450" y="0"/>
                  <a:pt x="4870450" y="0"/>
                </a:cubicBezTo>
                <a:cubicBezTo>
                  <a:pt x="3836933" y="3340100"/>
                  <a:pt x="3836933" y="3340100"/>
                  <a:pt x="3836933" y="3340100"/>
                </a:cubicBezTo>
                <a:cubicBezTo>
                  <a:pt x="3135002" y="3340100"/>
                  <a:pt x="3135002" y="3340100"/>
                  <a:pt x="3135002" y="3340100"/>
                </a:cubicBezTo>
                <a:cubicBezTo>
                  <a:pt x="2506279" y="1270270"/>
                  <a:pt x="2506279" y="1270270"/>
                  <a:pt x="2506279" y="1270270"/>
                </a:cubicBezTo>
                <a:cubicBezTo>
                  <a:pt x="2495514" y="1238029"/>
                  <a:pt x="2484748" y="1203639"/>
                  <a:pt x="2471829" y="1164951"/>
                </a:cubicBezTo>
                <a:cubicBezTo>
                  <a:pt x="2461063" y="1126263"/>
                  <a:pt x="2450297" y="1085425"/>
                  <a:pt x="2439531" y="1042438"/>
                </a:cubicBezTo>
                <a:cubicBezTo>
                  <a:pt x="2428766" y="1085425"/>
                  <a:pt x="2418000" y="1126263"/>
                  <a:pt x="2405081" y="1164951"/>
                </a:cubicBezTo>
                <a:cubicBezTo>
                  <a:pt x="2394315" y="1203639"/>
                  <a:pt x="2383549" y="1238029"/>
                  <a:pt x="2372783" y="1270270"/>
                </a:cubicBezTo>
                <a:cubicBezTo>
                  <a:pt x="1735448" y="3340100"/>
                  <a:pt x="1735448" y="3340100"/>
                  <a:pt x="1735448" y="3340100"/>
                </a:cubicBezTo>
                <a:cubicBezTo>
                  <a:pt x="1031364" y="3340100"/>
                  <a:pt x="1031364" y="3340100"/>
                  <a:pt x="1031364" y="334010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150100" y="1989137"/>
            <a:ext cx="3454400" cy="1463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540639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 userDrawn="1"/>
            </p14:nvContentPartPr>
            <p14:xfrm>
              <a:off x="1948569" y="1237763"/>
              <a:ext cx="15840" cy="9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9569" y="1228763"/>
                <a:ext cx="334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 userDrawn="1"/>
            </p14:nvContentPartPr>
            <p14:xfrm>
              <a:off x="4859529" y="2583083"/>
              <a:ext cx="360" cy="3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529" y="257408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Picture Placeholder 49"/>
          <p:cNvSpPr>
            <a:spLocks noGrp="1"/>
          </p:cNvSpPr>
          <p:nvPr>
            <p:ph type="pic" sz="quarter" idx="10"/>
          </p:nvPr>
        </p:nvSpPr>
        <p:spPr>
          <a:xfrm>
            <a:off x="4357688" y="1138238"/>
            <a:ext cx="3476625" cy="3413125"/>
          </a:xfrm>
          <a:custGeom>
            <a:avLst/>
            <a:gdLst>
              <a:gd name="connsiteX0" fmla="*/ 1739962 w 3476625"/>
              <a:gd name="connsiteY0" fmla="*/ 639763 h 3413125"/>
              <a:gd name="connsiteX1" fmla="*/ 1336472 w 3476625"/>
              <a:gd name="connsiteY1" fmla="*/ 712910 h 3413125"/>
              <a:gd name="connsiteX2" fmla="*/ 1040868 w 3476625"/>
              <a:gd name="connsiteY2" fmla="*/ 923745 h 3413125"/>
              <a:gd name="connsiteX3" fmla="*/ 855306 w 3476625"/>
              <a:gd name="connsiteY3" fmla="*/ 1259359 h 3413125"/>
              <a:gd name="connsiteX4" fmla="*/ 790575 w 3476625"/>
              <a:gd name="connsiteY4" fmla="*/ 1704694 h 3413125"/>
              <a:gd name="connsiteX5" fmla="*/ 855306 w 3476625"/>
              <a:gd name="connsiteY5" fmla="*/ 2154331 h 3413125"/>
              <a:gd name="connsiteX6" fmla="*/ 1040868 w 3476625"/>
              <a:gd name="connsiteY6" fmla="*/ 2489946 h 3413125"/>
              <a:gd name="connsiteX7" fmla="*/ 1336472 w 3476625"/>
              <a:gd name="connsiteY7" fmla="*/ 2700781 h 3413125"/>
              <a:gd name="connsiteX8" fmla="*/ 1739962 w 3476625"/>
              <a:gd name="connsiteY8" fmla="*/ 2771776 h 3413125"/>
              <a:gd name="connsiteX9" fmla="*/ 2136978 w 3476625"/>
              <a:gd name="connsiteY9" fmla="*/ 2700781 h 3413125"/>
              <a:gd name="connsiteX10" fmla="*/ 2432582 w 3476625"/>
              <a:gd name="connsiteY10" fmla="*/ 2489946 h 3413125"/>
              <a:gd name="connsiteX11" fmla="*/ 2618144 w 3476625"/>
              <a:gd name="connsiteY11" fmla="*/ 2154331 h 3413125"/>
              <a:gd name="connsiteX12" fmla="*/ 2682875 w 3476625"/>
              <a:gd name="connsiteY12" fmla="*/ 1704694 h 3413125"/>
              <a:gd name="connsiteX13" fmla="*/ 2618144 w 3476625"/>
              <a:gd name="connsiteY13" fmla="*/ 1259359 h 3413125"/>
              <a:gd name="connsiteX14" fmla="*/ 2432582 w 3476625"/>
              <a:gd name="connsiteY14" fmla="*/ 923745 h 3413125"/>
              <a:gd name="connsiteX15" fmla="*/ 2136978 w 3476625"/>
              <a:gd name="connsiteY15" fmla="*/ 712910 h 3413125"/>
              <a:gd name="connsiteX16" fmla="*/ 1739962 w 3476625"/>
              <a:gd name="connsiteY16" fmla="*/ 639763 h 3413125"/>
              <a:gd name="connsiteX17" fmla="*/ 1742621 w 3476625"/>
              <a:gd name="connsiteY17" fmla="*/ 0 h 3413125"/>
              <a:gd name="connsiteX18" fmla="*/ 2451301 w 3476625"/>
              <a:gd name="connsiteY18" fmla="*/ 133258 h 3413125"/>
              <a:gd name="connsiteX19" fmla="*/ 3000582 w 3476625"/>
              <a:gd name="connsiteY19" fmla="*/ 494344 h 3413125"/>
              <a:gd name="connsiteX20" fmla="*/ 3351691 w 3476625"/>
              <a:gd name="connsiteY20" fmla="*/ 1033825 h 3413125"/>
              <a:gd name="connsiteX21" fmla="*/ 3476625 w 3476625"/>
              <a:gd name="connsiteY21" fmla="*/ 1704413 h 3413125"/>
              <a:gd name="connsiteX22" fmla="*/ 3351691 w 3476625"/>
              <a:gd name="connsiteY22" fmla="*/ 2379301 h 3413125"/>
              <a:gd name="connsiteX23" fmla="*/ 3000582 w 3476625"/>
              <a:gd name="connsiteY23" fmla="*/ 2920930 h 3413125"/>
              <a:gd name="connsiteX24" fmla="*/ 2451301 w 3476625"/>
              <a:gd name="connsiteY24" fmla="*/ 3282016 h 3413125"/>
              <a:gd name="connsiteX25" fmla="*/ 1742621 w 3476625"/>
              <a:gd name="connsiteY25" fmla="*/ 3413125 h 3413125"/>
              <a:gd name="connsiteX26" fmla="*/ 1029633 w 3476625"/>
              <a:gd name="connsiteY26" fmla="*/ 3282016 h 3413125"/>
              <a:gd name="connsiteX27" fmla="*/ 480351 w 3476625"/>
              <a:gd name="connsiteY27" fmla="*/ 2920930 h 3413125"/>
              <a:gd name="connsiteX28" fmla="*/ 127088 w 3476625"/>
              <a:gd name="connsiteY28" fmla="*/ 2379301 h 3413125"/>
              <a:gd name="connsiteX29" fmla="*/ 0 w 3476625"/>
              <a:gd name="connsiteY29" fmla="*/ 1704413 h 3413125"/>
              <a:gd name="connsiteX30" fmla="*/ 127088 w 3476625"/>
              <a:gd name="connsiteY30" fmla="*/ 1031675 h 3413125"/>
              <a:gd name="connsiteX31" fmla="*/ 480351 w 3476625"/>
              <a:gd name="connsiteY31" fmla="*/ 490046 h 3413125"/>
              <a:gd name="connsiteX32" fmla="*/ 1029633 w 3476625"/>
              <a:gd name="connsiteY32" fmla="*/ 131109 h 3413125"/>
              <a:gd name="connsiteX33" fmla="*/ 1742621 w 3476625"/>
              <a:gd name="connsiteY33" fmla="*/ 0 h 34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76625" h="3413125">
                <a:moveTo>
                  <a:pt x="1739962" y="639763"/>
                </a:moveTo>
                <a:cubicBezTo>
                  <a:pt x="1588923" y="639763"/>
                  <a:pt x="1455146" y="663428"/>
                  <a:pt x="1336472" y="712910"/>
                </a:cubicBezTo>
                <a:cubicBezTo>
                  <a:pt x="1219957" y="762392"/>
                  <a:pt x="1120703" y="831236"/>
                  <a:pt x="1040868" y="923745"/>
                </a:cubicBezTo>
                <a:cubicBezTo>
                  <a:pt x="961033" y="1016254"/>
                  <a:pt x="898460" y="1128125"/>
                  <a:pt x="855306" y="1259359"/>
                </a:cubicBezTo>
                <a:cubicBezTo>
                  <a:pt x="812152" y="1392745"/>
                  <a:pt x="790575" y="1541189"/>
                  <a:pt x="790575" y="1704694"/>
                </a:cubicBezTo>
                <a:cubicBezTo>
                  <a:pt x="790575" y="1872501"/>
                  <a:pt x="812152" y="2020946"/>
                  <a:pt x="855306" y="2154331"/>
                </a:cubicBezTo>
                <a:cubicBezTo>
                  <a:pt x="898460" y="2285565"/>
                  <a:pt x="961033" y="2397437"/>
                  <a:pt x="1040868" y="2489946"/>
                </a:cubicBezTo>
                <a:cubicBezTo>
                  <a:pt x="1120703" y="2582455"/>
                  <a:pt x="1219957" y="2651299"/>
                  <a:pt x="1336472" y="2700781"/>
                </a:cubicBezTo>
                <a:cubicBezTo>
                  <a:pt x="1455146" y="2748111"/>
                  <a:pt x="1588923" y="2771776"/>
                  <a:pt x="1739962" y="2771776"/>
                </a:cubicBezTo>
                <a:cubicBezTo>
                  <a:pt x="1886685" y="2771776"/>
                  <a:pt x="2020462" y="2748111"/>
                  <a:pt x="2136978" y="2700781"/>
                </a:cubicBezTo>
                <a:cubicBezTo>
                  <a:pt x="2253494" y="2651299"/>
                  <a:pt x="2352748" y="2582455"/>
                  <a:pt x="2432582" y="2489946"/>
                </a:cubicBezTo>
                <a:cubicBezTo>
                  <a:pt x="2512417" y="2397437"/>
                  <a:pt x="2574990" y="2285565"/>
                  <a:pt x="2618144" y="2154331"/>
                </a:cubicBezTo>
                <a:cubicBezTo>
                  <a:pt x="2661298" y="2020946"/>
                  <a:pt x="2682875" y="1872501"/>
                  <a:pt x="2682875" y="1704694"/>
                </a:cubicBezTo>
                <a:cubicBezTo>
                  <a:pt x="2682875" y="1541189"/>
                  <a:pt x="2661298" y="1392745"/>
                  <a:pt x="2618144" y="1259359"/>
                </a:cubicBezTo>
                <a:cubicBezTo>
                  <a:pt x="2574990" y="1128125"/>
                  <a:pt x="2512417" y="1016254"/>
                  <a:pt x="2432582" y="923745"/>
                </a:cubicBezTo>
                <a:cubicBezTo>
                  <a:pt x="2352748" y="831236"/>
                  <a:pt x="2253494" y="762392"/>
                  <a:pt x="2136978" y="712910"/>
                </a:cubicBezTo>
                <a:cubicBezTo>
                  <a:pt x="2020462" y="663428"/>
                  <a:pt x="1886685" y="639763"/>
                  <a:pt x="1739962" y="639763"/>
                </a:cubicBezTo>
                <a:close/>
                <a:moveTo>
                  <a:pt x="1742621" y="0"/>
                </a:moveTo>
                <a:cubicBezTo>
                  <a:pt x="2001106" y="0"/>
                  <a:pt x="2238051" y="45136"/>
                  <a:pt x="2451301" y="133258"/>
                </a:cubicBezTo>
                <a:cubicBezTo>
                  <a:pt x="2666705" y="219231"/>
                  <a:pt x="2847645" y="339593"/>
                  <a:pt x="3000582" y="494344"/>
                </a:cubicBezTo>
                <a:cubicBezTo>
                  <a:pt x="3151365" y="646946"/>
                  <a:pt x="3269837" y="825340"/>
                  <a:pt x="3351691" y="1033825"/>
                </a:cubicBezTo>
                <a:cubicBezTo>
                  <a:pt x="3435698" y="1242309"/>
                  <a:pt x="3476625" y="1465839"/>
                  <a:pt x="3476625" y="1704413"/>
                </a:cubicBezTo>
                <a:cubicBezTo>
                  <a:pt x="3476625" y="1947287"/>
                  <a:pt x="3435698" y="2170816"/>
                  <a:pt x="3351691" y="2379301"/>
                </a:cubicBezTo>
                <a:cubicBezTo>
                  <a:pt x="3269837" y="2587785"/>
                  <a:pt x="3151365" y="2768328"/>
                  <a:pt x="3000582" y="2920930"/>
                </a:cubicBezTo>
                <a:cubicBezTo>
                  <a:pt x="2847645" y="3073532"/>
                  <a:pt x="2666705" y="3193894"/>
                  <a:pt x="2451301" y="3282016"/>
                </a:cubicBezTo>
                <a:cubicBezTo>
                  <a:pt x="2238051" y="3367989"/>
                  <a:pt x="2001106" y="3413125"/>
                  <a:pt x="1742621" y="3413125"/>
                </a:cubicBezTo>
                <a:cubicBezTo>
                  <a:pt x="1481982" y="3413125"/>
                  <a:pt x="1245037" y="3367989"/>
                  <a:pt x="1029633" y="3282016"/>
                </a:cubicBezTo>
                <a:cubicBezTo>
                  <a:pt x="816382" y="3193894"/>
                  <a:pt x="631134" y="3073532"/>
                  <a:pt x="480351" y="2920930"/>
                </a:cubicBezTo>
                <a:cubicBezTo>
                  <a:pt x="327414" y="2768328"/>
                  <a:pt x="208942" y="2587785"/>
                  <a:pt x="127088" y="2379301"/>
                </a:cubicBezTo>
                <a:cubicBezTo>
                  <a:pt x="43081" y="2170816"/>
                  <a:pt x="0" y="1947287"/>
                  <a:pt x="0" y="1704413"/>
                </a:cubicBezTo>
                <a:cubicBezTo>
                  <a:pt x="0" y="1463689"/>
                  <a:pt x="43081" y="1240160"/>
                  <a:pt x="127088" y="1031675"/>
                </a:cubicBezTo>
                <a:cubicBezTo>
                  <a:pt x="208942" y="823191"/>
                  <a:pt x="327414" y="644797"/>
                  <a:pt x="480351" y="490046"/>
                </a:cubicBezTo>
                <a:cubicBezTo>
                  <a:pt x="631134" y="337444"/>
                  <a:pt x="816382" y="219231"/>
                  <a:pt x="1029633" y="131109"/>
                </a:cubicBezTo>
                <a:cubicBezTo>
                  <a:pt x="1245037" y="45136"/>
                  <a:pt x="1481982" y="0"/>
                  <a:pt x="17426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5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52554" y="4838700"/>
            <a:ext cx="7086892" cy="897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1833026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4766468" y="2432050"/>
            <a:ext cx="2659063" cy="3340100"/>
          </a:xfrm>
          <a:custGeom>
            <a:avLst/>
            <a:gdLst>
              <a:gd name="connsiteX0" fmla="*/ 0 w 2659063"/>
              <a:gd name="connsiteY0" fmla="*/ 0 h 3340100"/>
              <a:gd name="connsiteX1" fmla="*/ 2659063 w 2659063"/>
              <a:gd name="connsiteY1" fmla="*/ 0 h 3340100"/>
              <a:gd name="connsiteX2" fmla="*/ 2659063 w 2659063"/>
              <a:gd name="connsiteY2" fmla="*/ 614363 h 3340100"/>
              <a:gd name="connsiteX3" fmla="*/ 1717676 w 2659063"/>
              <a:gd name="connsiteY3" fmla="*/ 614363 h 3340100"/>
              <a:gd name="connsiteX4" fmla="*/ 1717676 w 2659063"/>
              <a:gd name="connsiteY4" fmla="*/ 3340100 h 3340100"/>
              <a:gd name="connsiteX5" fmla="*/ 941387 w 2659063"/>
              <a:gd name="connsiteY5" fmla="*/ 3340100 h 3340100"/>
              <a:gd name="connsiteX6" fmla="*/ 941387 w 2659063"/>
              <a:gd name="connsiteY6" fmla="*/ 614363 h 3340100"/>
              <a:gd name="connsiteX7" fmla="*/ 0 w 2659063"/>
              <a:gd name="connsiteY7" fmla="*/ 614363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9063" h="3340100">
                <a:moveTo>
                  <a:pt x="0" y="0"/>
                </a:moveTo>
                <a:lnTo>
                  <a:pt x="2659063" y="0"/>
                </a:lnTo>
                <a:lnTo>
                  <a:pt x="2659063" y="614363"/>
                </a:lnTo>
                <a:lnTo>
                  <a:pt x="1717676" y="614363"/>
                </a:lnTo>
                <a:lnTo>
                  <a:pt x="1717676" y="3340100"/>
                </a:lnTo>
                <a:lnTo>
                  <a:pt x="941387" y="3340100"/>
                </a:lnTo>
                <a:lnTo>
                  <a:pt x="941387" y="614363"/>
                </a:lnTo>
                <a:lnTo>
                  <a:pt x="0" y="6143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93854" y="908659"/>
            <a:ext cx="6604292" cy="93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9377600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0608" y="2052584"/>
            <a:ext cx="4521492" cy="199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7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39167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-8892"/>
            <a:ext cx="5775158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983631" y="1452244"/>
            <a:ext cx="2315896" cy="4110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74247" y="1274442"/>
            <a:ext cx="507155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67475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B5A7D-4456-48E8-B6F7-8D028043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4E2EBB-A0A6-42D7-9D28-28FB644E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433EE8-11C2-4F59-B4A4-30959F426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218BD0-8D4D-422C-856D-D6FD4F5D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A96153-D6C1-4D0E-82A2-14CDB054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639577-21AF-45FD-9DE2-A28D390E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640163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22" y="1"/>
            <a:ext cx="5775158" cy="4692316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5484153" y="1"/>
            <a:ext cx="2315896" cy="339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04" y="2171700"/>
            <a:ext cx="5775159" cy="4692317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672037" y="3609477"/>
            <a:ext cx="2315896" cy="3235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1831" y="1695450"/>
            <a:ext cx="3926113" cy="15439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4391512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65" y="1217386"/>
            <a:ext cx="7772400" cy="5181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rot="18749774">
            <a:off x="5816102" y="1228897"/>
            <a:ext cx="3198272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  <a:gd name="connsiteX0" fmla="*/ 714231 w 3217418"/>
              <a:gd name="connsiteY0" fmla="*/ 0 h 4541363"/>
              <a:gd name="connsiteX1" fmla="*/ 3217418 w 3217418"/>
              <a:gd name="connsiteY1" fmla="*/ 215013 h 4541363"/>
              <a:gd name="connsiteX2" fmla="*/ 2518510 w 3217418"/>
              <a:gd name="connsiteY2" fmla="*/ 4541363 h 4541363"/>
              <a:gd name="connsiteX3" fmla="*/ 0 w 3217418"/>
              <a:gd name="connsiteY3" fmla="*/ 4402796 h 4541363"/>
              <a:gd name="connsiteX4" fmla="*/ 714231 w 3217418"/>
              <a:gd name="connsiteY4" fmla="*/ 0 h 4541363"/>
              <a:gd name="connsiteX0" fmla="*/ 714231 w 3178269"/>
              <a:gd name="connsiteY0" fmla="*/ 0 h 4541363"/>
              <a:gd name="connsiteX1" fmla="*/ 3178269 w 3178269"/>
              <a:gd name="connsiteY1" fmla="*/ 213301 h 4541363"/>
              <a:gd name="connsiteX2" fmla="*/ 2518510 w 3178269"/>
              <a:gd name="connsiteY2" fmla="*/ 4541363 h 4541363"/>
              <a:gd name="connsiteX3" fmla="*/ 0 w 3178269"/>
              <a:gd name="connsiteY3" fmla="*/ 4402796 h 4541363"/>
              <a:gd name="connsiteX4" fmla="*/ 714231 w 3178269"/>
              <a:gd name="connsiteY4" fmla="*/ 0 h 4541363"/>
              <a:gd name="connsiteX0" fmla="*/ 714231 w 3198272"/>
              <a:gd name="connsiteY0" fmla="*/ 0 h 4541363"/>
              <a:gd name="connsiteX1" fmla="*/ 3198272 w 3198272"/>
              <a:gd name="connsiteY1" fmla="*/ 204370 h 4541363"/>
              <a:gd name="connsiteX2" fmla="*/ 2518510 w 3198272"/>
              <a:gd name="connsiteY2" fmla="*/ 4541363 h 4541363"/>
              <a:gd name="connsiteX3" fmla="*/ 0 w 3198272"/>
              <a:gd name="connsiteY3" fmla="*/ 4402796 h 4541363"/>
              <a:gd name="connsiteX4" fmla="*/ 714231 w 3198272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272" h="4541363">
                <a:moveTo>
                  <a:pt x="714231" y="0"/>
                </a:moveTo>
                <a:lnTo>
                  <a:pt x="3198272" y="204370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 rot="18749774">
            <a:off x="3749936" y="2696168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 rot="18749774">
            <a:off x="7793082" y="-58546"/>
            <a:ext cx="3252315" cy="4541363"/>
          </a:xfrm>
          <a:custGeom>
            <a:avLst/>
            <a:gdLst>
              <a:gd name="connsiteX0" fmla="*/ 0 w 4089398"/>
              <a:gd name="connsiteY0" fmla="*/ 0 h 3098800"/>
              <a:gd name="connsiteX1" fmla="*/ 4089398 w 4089398"/>
              <a:gd name="connsiteY1" fmla="*/ 0 h 3098800"/>
              <a:gd name="connsiteX2" fmla="*/ 4089398 w 4089398"/>
              <a:gd name="connsiteY2" fmla="*/ 3098800 h 3098800"/>
              <a:gd name="connsiteX3" fmla="*/ 0 w 4089398"/>
              <a:gd name="connsiteY3" fmla="*/ 3098800 h 3098800"/>
              <a:gd name="connsiteX4" fmla="*/ 0 w 4089398"/>
              <a:gd name="connsiteY4" fmla="*/ 0 h 3098800"/>
              <a:gd name="connsiteX0" fmla="*/ 76019 w 4165417"/>
              <a:gd name="connsiteY0" fmla="*/ 0 h 3850538"/>
              <a:gd name="connsiteX1" fmla="*/ 4165417 w 4165417"/>
              <a:gd name="connsiteY1" fmla="*/ 0 h 3850538"/>
              <a:gd name="connsiteX2" fmla="*/ 4165417 w 4165417"/>
              <a:gd name="connsiteY2" fmla="*/ 3098800 h 3850538"/>
              <a:gd name="connsiteX3" fmla="*/ 0 w 4165417"/>
              <a:gd name="connsiteY3" fmla="*/ 3850538 h 3850538"/>
              <a:gd name="connsiteX4" fmla="*/ 76019 w 4165417"/>
              <a:gd name="connsiteY4" fmla="*/ 0 h 3850538"/>
              <a:gd name="connsiteX0" fmla="*/ 252573 w 4341971"/>
              <a:gd name="connsiteY0" fmla="*/ 0 h 4187989"/>
              <a:gd name="connsiteX1" fmla="*/ 4341971 w 4341971"/>
              <a:gd name="connsiteY1" fmla="*/ 0 h 4187989"/>
              <a:gd name="connsiteX2" fmla="*/ 4341971 w 4341971"/>
              <a:gd name="connsiteY2" fmla="*/ 3098800 h 4187989"/>
              <a:gd name="connsiteX3" fmla="*/ 0 w 4341971"/>
              <a:gd name="connsiteY3" fmla="*/ 4187989 h 4187989"/>
              <a:gd name="connsiteX4" fmla="*/ 252573 w 4341971"/>
              <a:gd name="connsiteY4" fmla="*/ 0 h 4187989"/>
              <a:gd name="connsiteX0" fmla="*/ 363529 w 4341971"/>
              <a:gd name="connsiteY0" fmla="*/ 0 h 4258643"/>
              <a:gd name="connsiteX1" fmla="*/ 4341971 w 4341971"/>
              <a:gd name="connsiteY1" fmla="*/ 70654 h 4258643"/>
              <a:gd name="connsiteX2" fmla="*/ 4341971 w 4341971"/>
              <a:gd name="connsiteY2" fmla="*/ 3169454 h 4258643"/>
              <a:gd name="connsiteX3" fmla="*/ 0 w 4341971"/>
              <a:gd name="connsiteY3" fmla="*/ 4258643 h 4258643"/>
              <a:gd name="connsiteX4" fmla="*/ 363529 w 4341971"/>
              <a:gd name="connsiteY4" fmla="*/ 0 h 4258643"/>
              <a:gd name="connsiteX0" fmla="*/ 530637 w 4341971"/>
              <a:gd name="connsiteY0" fmla="*/ 0 h 4256729"/>
              <a:gd name="connsiteX1" fmla="*/ 4341971 w 4341971"/>
              <a:gd name="connsiteY1" fmla="*/ 68740 h 4256729"/>
              <a:gd name="connsiteX2" fmla="*/ 4341971 w 4341971"/>
              <a:gd name="connsiteY2" fmla="*/ 3167540 h 4256729"/>
              <a:gd name="connsiteX3" fmla="*/ 0 w 4341971"/>
              <a:gd name="connsiteY3" fmla="*/ 4256729 h 4256729"/>
              <a:gd name="connsiteX4" fmla="*/ 530637 w 4341971"/>
              <a:gd name="connsiteY4" fmla="*/ 0 h 4256729"/>
              <a:gd name="connsiteX0" fmla="*/ 582615 w 4341971"/>
              <a:gd name="connsiteY0" fmla="*/ 0 h 4335355"/>
              <a:gd name="connsiteX1" fmla="*/ 4341971 w 4341971"/>
              <a:gd name="connsiteY1" fmla="*/ 147366 h 4335355"/>
              <a:gd name="connsiteX2" fmla="*/ 4341971 w 4341971"/>
              <a:gd name="connsiteY2" fmla="*/ 3246166 h 4335355"/>
              <a:gd name="connsiteX3" fmla="*/ 0 w 4341971"/>
              <a:gd name="connsiteY3" fmla="*/ 4335355 h 4335355"/>
              <a:gd name="connsiteX4" fmla="*/ 582615 w 4341971"/>
              <a:gd name="connsiteY4" fmla="*/ 0 h 4335355"/>
              <a:gd name="connsiteX0" fmla="*/ 535816 w 4341971"/>
              <a:gd name="connsiteY0" fmla="*/ 0 h 4375155"/>
              <a:gd name="connsiteX1" fmla="*/ 4341971 w 4341971"/>
              <a:gd name="connsiteY1" fmla="*/ 187166 h 4375155"/>
              <a:gd name="connsiteX2" fmla="*/ 4341971 w 4341971"/>
              <a:gd name="connsiteY2" fmla="*/ 3285966 h 4375155"/>
              <a:gd name="connsiteX3" fmla="*/ 0 w 4341971"/>
              <a:gd name="connsiteY3" fmla="*/ 4375155 h 4375155"/>
              <a:gd name="connsiteX4" fmla="*/ 535816 w 4341971"/>
              <a:gd name="connsiteY4" fmla="*/ 0 h 4375155"/>
              <a:gd name="connsiteX0" fmla="*/ 546111 w 4341971"/>
              <a:gd name="connsiteY0" fmla="*/ 0 h 4363918"/>
              <a:gd name="connsiteX1" fmla="*/ 4341971 w 4341971"/>
              <a:gd name="connsiteY1" fmla="*/ 175929 h 4363918"/>
              <a:gd name="connsiteX2" fmla="*/ 4341971 w 4341971"/>
              <a:gd name="connsiteY2" fmla="*/ 3274729 h 4363918"/>
              <a:gd name="connsiteX3" fmla="*/ 0 w 4341971"/>
              <a:gd name="connsiteY3" fmla="*/ 4363918 h 4363918"/>
              <a:gd name="connsiteX4" fmla="*/ 546111 w 4341971"/>
              <a:gd name="connsiteY4" fmla="*/ 0 h 4363918"/>
              <a:gd name="connsiteX0" fmla="*/ 577467 w 4341971"/>
              <a:gd name="connsiteY0" fmla="*/ 0 h 4340974"/>
              <a:gd name="connsiteX1" fmla="*/ 4341971 w 4341971"/>
              <a:gd name="connsiteY1" fmla="*/ 152985 h 4340974"/>
              <a:gd name="connsiteX2" fmla="*/ 4341971 w 4341971"/>
              <a:gd name="connsiteY2" fmla="*/ 3251785 h 4340974"/>
              <a:gd name="connsiteX3" fmla="*/ 0 w 4341971"/>
              <a:gd name="connsiteY3" fmla="*/ 4340974 h 4340974"/>
              <a:gd name="connsiteX4" fmla="*/ 577467 w 4341971"/>
              <a:gd name="connsiteY4" fmla="*/ 0 h 4340974"/>
              <a:gd name="connsiteX0" fmla="*/ 578409 w 4341971"/>
              <a:gd name="connsiteY0" fmla="*/ 0 h 4362506"/>
              <a:gd name="connsiteX1" fmla="*/ 4341971 w 4341971"/>
              <a:gd name="connsiteY1" fmla="*/ 174517 h 4362506"/>
              <a:gd name="connsiteX2" fmla="*/ 4341971 w 4341971"/>
              <a:gd name="connsiteY2" fmla="*/ 3273317 h 4362506"/>
              <a:gd name="connsiteX3" fmla="*/ 0 w 4341971"/>
              <a:gd name="connsiteY3" fmla="*/ 4362506 h 4362506"/>
              <a:gd name="connsiteX4" fmla="*/ 578409 w 4341971"/>
              <a:gd name="connsiteY4" fmla="*/ 0 h 4362506"/>
              <a:gd name="connsiteX0" fmla="*/ 540964 w 4341971"/>
              <a:gd name="connsiteY0" fmla="*/ 0 h 4369537"/>
              <a:gd name="connsiteX1" fmla="*/ 4341971 w 4341971"/>
              <a:gd name="connsiteY1" fmla="*/ 181548 h 4369537"/>
              <a:gd name="connsiteX2" fmla="*/ 4341971 w 4341971"/>
              <a:gd name="connsiteY2" fmla="*/ 3280348 h 4369537"/>
              <a:gd name="connsiteX3" fmla="*/ 0 w 4341971"/>
              <a:gd name="connsiteY3" fmla="*/ 4369537 h 4369537"/>
              <a:gd name="connsiteX4" fmla="*/ 540964 w 4341971"/>
              <a:gd name="connsiteY4" fmla="*/ 0 h 4369537"/>
              <a:gd name="connsiteX0" fmla="*/ 584530 w 4385537"/>
              <a:gd name="connsiteY0" fmla="*/ 0 h 4502464"/>
              <a:gd name="connsiteX1" fmla="*/ 4385537 w 4385537"/>
              <a:gd name="connsiteY1" fmla="*/ 181548 h 4502464"/>
              <a:gd name="connsiteX2" fmla="*/ 4385537 w 4385537"/>
              <a:gd name="connsiteY2" fmla="*/ 3280348 h 4502464"/>
              <a:gd name="connsiteX3" fmla="*/ 0 w 4385537"/>
              <a:gd name="connsiteY3" fmla="*/ 4502464 h 4502464"/>
              <a:gd name="connsiteX4" fmla="*/ 584530 w 4385537"/>
              <a:gd name="connsiteY4" fmla="*/ 0 h 4502464"/>
              <a:gd name="connsiteX0" fmla="*/ 676716 w 4477723"/>
              <a:gd name="connsiteY0" fmla="*/ 0 h 4390567"/>
              <a:gd name="connsiteX1" fmla="*/ 4477723 w 4477723"/>
              <a:gd name="connsiteY1" fmla="*/ 181548 h 4390567"/>
              <a:gd name="connsiteX2" fmla="*/ 4477723 w 4477723"/>
              <a:gd name="connsiteY2" fmla="*/ 3280348 h 4390567"/>
              <a:gd name="connsiteX3" fmla="*/ 0 w 4477723"/>
              <a:gd name="connsiteY3" fmla="*/ 4390567 h 4390567"/>
              <a:gd name="connsiteX4" fmla="*/ 676716 w 4477723"/>
              <a:gd name="connsiteY4" fmla="*/ 0 h 4390567"/>
              <a:gd name="connsiteX0" fmla="*/ 618649 w 4419656"/>
              <a:gd name="connsiteY0" fmla="*/ 0 h 4296027"/>
              <a:gd name="connsiteX1" fmla="*/ 4419656 w 4419656"/>
              <a:gd name="connsiteY1" fmla="*/ 181548 h 4296027"/>
              <a:gd name="connsiteX2" fmla="*/ 4419656 w 4419656"/>
              <a:gd name="connsiteY2" fmla="*/ 3280348 h 4296027"/>
              <a:gd name="connsiteX3" fmla="*/ 0 w 4419656"/>
              <a:gd name="connsiteY3" fmla="*/ 4296027 h 4296027"/>
              <a:gd name="connsiteX4" fmla="*/ 618649 w 4419656"/>
              <a:gd name="connsiteY4" fmla="*/ 0 h 4296027"/>
              <a:gd name="connsiteX0" fmla="*/ 644857 w 4445864"/>
              <a:gd name="connsiteY0" fmla="*/ 0 h 4278701"/>
              <a:gd name="connsiteX1" fmla="*/ 4445864 w 4445864"/>
              <a:gd name="connsiteY1" fmla="*/ 181548 h 4278701"/>
              <a:gd name="connsiteX2" fmla="*/ 4445864 w 4445864"/>
              <a:gd name="connsiteY2" fmla="*/ 3280348 h 4278701"/>
              <a:gd name="connsiteX3" fmla="*/ 0 w 4445864"/>
              <a:gd name="connsiteY3" fmla="*/ 4278701 h 4278701"/>
              <a:gd name="connsiteX4" fmla="*/ 644857 w 4445864"/>
              <a:gd name="connsiteY4" fmla="*/ 0 h 4278701"/>
              <a:gd name="connsiteX0" fmla="*/ 677625 w 4478632"/>
              <a:gd name="connsiteY0" fmla="*/ 0 h 4288055"/>
              <a:gd name="connsiteX1" fmla="*/ 4478632 w 4478632"/>
              <a:gd name="connsiteY1" fmla="*/ 181548 h 4288055"/>
              <a:gd name="connsiteX2" fmla="*/ 4478632 w 4478632"/>
              <a:gd name="connsiteY2" fmla="*/ 3280348 h 4288055"/>
              <a:gd name="connsiteX3" fmla="*/ 0 w 4478632"/>
              <a:gd name="connsiteY3" fmla="*/ 4288055 h 4288055"/>
              <a:gd name="connsiteX4" fmla="*/ 677625 w 4478632"/>
              <a:gd name="connsiteY4" fmla="*/ 0 h 4288055"/>
              <a:gd name="connsiteX0" fmla="*/ 730043 w 4478632"/>
              <a:gd name="connsiteY0" fmla="*/ 0 h 4253403"/>
              <a:gd name="connsiteX1" fmla="*/ 4478632 w 4478632"/>
              <a:gd name="connsiteY1" fmla="*/ 146896 h 4253403"/>
              <a:gd name="connsiteX2" fmla="*/ 4478632 w 4478632"/>
              <a:gd name="connsiteY2" fmla="*/ 3245696 h 4253403"/>
              <a:gd name="connsiteX3" fmla="*/ 0 w 4478632"/>
              <a:gd name="connsiteY3" fmla="*/ 4253403 h 4253403"/>
              <a:gd name="connsiteX4" fmla="*/ 730043 w 4478632"/>
              <a:gd name="connsiteY4" fmla="*/ 0 h 4253403"/>
              <a:gd name="connsiteX0" fmla="*/ 694009 w 4478632"/>
              <a:gd name="connsiteY0" fmla="*/ 0 h 4292732"/>
              <a:gd name="connsiteX1" fmla="*/ 4478632 w 4478632"/>
              <a:gd name="connsiteY1" fmla="*/ 18622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442023 w 4478632"/>
              <a:gd name="connsiteY1" fmla="*/ 1197984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4478632"/>
              <a:gd name="connsiteY0" fmla="*/ 0 h 4292732"/>
              <a:gd name="connsiteX1" fmla="*/ 3260535 w 4478632"/>
              <a:gd name="connsiteY1" fmla="*/ 661505 h 4292732"/>
              <a:gd name="connsiteX2" fmla="*/ 4478632 w 4478632"/>
              <a:gd name="connsiteY2" fmla="*/ 3285025 h 4292732"/>
              <a:gd name="connsiteX3" fmla="*/ 0 w 4478632"/>
              <a:gd name="connsiteY3" fmla="*/ 4292732 h 4292732"/>
              <a:gd name="connsiteX4" fmla="*/ 694009 w 4478632"/>
              <a:gd name="connsiteY4" fmla="*/ 0 h 4292732"/>
              <a:gd name="connsiteX0" fmla="*/ 694009 w 3427113"/>
              <a:gd name="connsiteY0" fmla="*/ 0 h 4292732"/>
              <a:gd name="connsiteX1" fmla="*/ 3260535 w 3427113"/>
              <a:gd name="connsiteY1" fmla="*/ 661505 h 4292732"/>
              <a:gd name="connsiteX2" fmla="*/ 3427113 w 3427113"/>
              <a:gd name="connsiteY2" fmla="*/ 4021074 h 4292732"/>
              <a:gd name="connsiteX3" fmla="*/ 0 w 3427113"/>
              <a:gd name="connsiteY3" fmla="*/ 4292732 h 4292732"/>
              <a:gd name="connsiteX4" fmla="*/ 694009 w 3427113"/>
              <a:gd name="connsiteY4" fmla="*/ 0 h 4292732"/>
              <a:gd name="connsiteX0" fmla="*/ 694009 w 3260535"/>
              <a:gd name="connsiteY0" fmla="*/ 0 h 4312135"/>
              <a:gd name="connsiteX1" fmla="*/ 3260535 w 3260535"/>
              <a:gd name="connsiteY1" fmla="*/ 661505 h 4312135"/>
              <a:gd name="connsiteX2" fmla="*/ 3053035 w 3260535"/>
              <a:gd name="connsiteY2" fmla="*/ 4312135 h 4312135"/>
              <a:gd name="connsiteX3" fmla="*/ 0 w 3260535"/>
              <a:gd name="connsiteY3" fmla="*/ 4292732 h 4312135"/>
              <a:gd name="connsiteX4" fmla="*/ 694009 w 3260535"/>
              <a:gd name="connsiteY4" fmla="*/ 0 h 4312135"/>
              <a:gd name="connsiteX0" fmla="*/ 694009 w 3053035"/>
              <a:gd name="connsiteY0" fmla="*/ 0 h 4312135"/>
              <a:gd name="connsiteX1" fmla="*/ 2917087 w 3053035"/>
              <a:gd name="connsiteY1" fmla="*/ 128731 h 4312135"/>
              <a:gd name="connsiteX2" fmla="*/ 3053035 w 3053035"/>
              <a:gd name="connsiteY2" fmla="*/ 4312135 h 4312135"/>
              <a:gd name="connsiteX3" fmla="*/ 0 w 3053035"/>
              <a:gd name="connsiteY3" fmla="*/ 4292732 h 4312135"/>
              <a:gd name="connsiteX4" fmla="*/ 694009 w 3053035"/>
              <a:gd name="connsiteY4" fmla="*/ 0 h 4312135"/>
              <a:gd name="connsiteX0" fmla="*/ 694009 w 3183003"/>
              <a:gd name="connsiteY0" fmla="*/ 32228 h 4344363"/>
              <a:gd name="connsiteX1" fmla="*/ 3183003 w 3183003"/>
              <a:gd name="connsiteY1" fmla="*/ 0 h 4344363"/>
              <a:gd name="connsiteX2" fmla="*/ 3053035 w 3183003"/>
              <a:gd name="connsiteY2" fmla="*/ 4344363 h 4344363"/>
              <a:gd name="connsiteX3" fmla="*/ 0 w 3183003"/>
              <a:gd name="connsiteY3" fmla="*/ 4324960 h 4344363"/>
              <a:gd name="connsiteX4" fmla="*/ 694009 w 3183003"/>
              <a:gd name="connsiteY4" fmla="*/ 32228 h 4344363"/>
              <a:gd name="connsiteX0" fmla="*/ 694009 w 3183003"/>
              <a:gd name="connsiteY0" fmla="*/ 32228 h 4666842"/>
              <a:gd name="connsiteX1" fmla="*/ 3183003 w 3183003"/>
              <a:gd name="connsiteY1" fmla="*/ 0 h 4666842"/>
              <a:gd name="connsiteX2" fmla="*/ 2904102 w 3183003"/>
              <a:gd name="connsiteY2" fmla="*/ 4666842 h 4666842"/>
              <a:gd name="connsiteX3" fmla="*/ 0 w 3183003"/>
              <a:gd name="connsiteY3" fmla="*/ 4324960 h 4666842"/>
              <a:gd name="connsiteX4" fmla="*/ 694009 w 3183003"/>
              <a:gd name="connsiteY4" fmla="*/ 32228 h 4666842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89063 w 3183003"/>
              <a:gd name="connsiteY2" fmla="*/ 4214167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24960"/>
              <a:gd name="connsiteX1" fmla="*/ 3183003 w 3183003"/>
              <a:gd name="connsiteY1" fmla="*/ 0 h 4324960"/>
              <a:gd name="connsiteX2" fmla="*/ 2715082 w 3183003"/>
              <a:gd name="connsiteY2" fmla="*/ 4302618 h 4324960"/>
              <a:gd name="connsiteX3" fmla="*/ 0 w 3183003"/>
              <a:gd name="connsiteY3" fmla="*/ 4324960 h 4324960"/>
              <a:gd name="connsiteX4" fmla="*/ 694009 w 3183003"/>
              <a:gd name="connsiteY4" fmla="*/ 32228 h 4324960"/>
              <a:gd name="connsiteX0" fmla="*/ 694009 w 3183003"/>
              <a:gd name="connsiteY0" fmla="*/ 32228 h 4342888"/>
              <a:gd name="connsiteX1" fmla="*/ 3183003 w 3183003"/>
              <a:gd name="connsiteY1" fmla="*/ 0 h 4342888"/>
              <a:gd name="connsiteX2" fmla="*/ 2772647 w 3183003"/>
              <a:gd name="connsiteY2" fmla="*/ 4342888 h 4342888"/>
              <a:gd name="connsiteX3" fmla="*/ 0 w 3183003"/>
              <a:gd name="connsiteY3" fmla="*/ 4324960 h 4342888"/>
              <a:gd name="connsiteX4" fmla="*/ 694009 w 3183003"/>
              <a:gd name="connsiteY4" fmla="*/ 32228 h 4342888"/>
              <a:gd name="connsiteX0" fmla="*/ 694009 w 3304254"/>
              <a:gd name="connsiteY0" fmla="*/ 91646 h 4402306"/>
              <a:gd name="connsiteX1" fmla="*/ 3304254 w 3304254"/>
              <a:gd name="connsiteY1" fmla="*/ 0 h 4402306"/>
              <a:gd name="connsiteX2" fmla="*/ 2772647 w 3304254"/>
              <a:gd name="connsiteY2" fmla="*/ 4402306 h 4402306"/>
              <a:gd name="connsiteX3" fmla="*/ 0 w 3304254"/>
              <a:gd name="connsiteY3" fmla="*/ 4384378 h 4402306"/>
              <a:gd name="connsiteX4" fmla="*/ 694009 w 3304254"/>
              <a:gd name="connsiteY4" fmla="*/ 91646 h 4402306"/>
              <a:gd name="connsiteX0" fmla="*/ 694009 w 3454036"/>
              <a:gd name="connsiteY0" fmla="*/ 63524 h 4374184"/>
              <a:gd name="connsiteX1" fmla="*/ 3454036 w 3454036"/>
              <a:gd name="connsiteY1" fmla="*/ 0 h 4374184"/>
              <a:gd name="connsiteX2" fmla="*/ 2772647 w 3454036"/>
              <a:gd name="connsiteY2" fmla="*/ 4374184 h 4374184"/>
              <a:gd name="connsiteX3" fmla="*/ 0 w 3454036"/>
              <a:gd name="connsiteY3" fmla="*/ 4356256 h 4374184"/>
              <a:gd name="connsiteX4" fmla="*/ 694009 w 3454036"/>
              <a:gd name="connsiteY4" fmla="*/ 63524 h 4374184"/>
              <a:gd name="connsiteX0" fmla="*/ 694009 w 3454036"/>
              <a:gd name="connsiteY0" fmla="*/ 63524 h 4663454"/>
              <a:gd name="connsiteX1" fmla="*/ 3454036 w 3454036"/>
              <a:gd name="connsiteY1" fmla="*/ 0 h 4663454"/>
              <a:gd name="connsiteX2" fmla="*/ 2727639 w 3454036"/>
              <a:gd name="connsiteY2" fmla="*/ 4663454 h 4663454"/>
              <a:gd name="connsiteX3" fmla="*/ 0 w 3454036"/>
              <a:gd name="connsiteY3" fmla="*/ 4356256 h 4663454"/>
              <a:gd name="connsiteX4" fmla="*/ 694009 w 3454036"/>
              <a:gd name="connsiteY4" fmla="*/ 63524 h 4663454"/>
              <a:gd name="connsiteX0" fmla="*/ 694009 w 3454036"/>
              <a:gd name="connsiteY0" fmla="*/ 63524 h 4534734"/>
              <a:gd name="connsiteX1" fmla="*/ 3454036 w 3454036"/>
              <a:gd name="connsiteY1" fmla="*/ 0 h 4534734"/>
              <a:gd name="connsiteX2" fmla="*/ 2744054 w 3454036"/>
              <a:gd name="connsiteY2" fmla="*/ 4534734 h 4534734"/>
              <a:gd name="connsiteX3" fmla="*/ 0 w 3454036"/>
              <a:gd name="connsiteY3" fmla="*/ 4356256 h 4534734"/>
              <a:gd name="connsiteX4" fmla="*/ 694009 w 3454036"/>
              <a:gd name="connsiteY4" fmla="*/ 63524 h 4534734"/>
              <a:gd name="connsiteX0" fmla="*/ 694009 w 3454036"/>
              <a:gd name="connsiteY0" fmla="*/ 63524 h 4530968"/>
              <a:gd name="connsiteX1" fmla="*/ 3454036 w 3454036"/>
              <a:gd name="connsiteY1" fmla="*/ 0 h 4530968"/>
              <a:gd name="connsiteX2" fmla="*/ 2657926 w 3454036"/>
              <a:gd name="connsiteY2" fmla="*/ 4530968 h 4530968"/>
              <a:gd name="connsiteX3" fmla="*/ 0 w 3454036"/>
              <a:gd name="connsiteY3" fmla="*/ 4356256 h 4530968"/>
              <a:gd name="connsiteX4" fmla="*/ 694009 w 3454036"/>
              <a:gd name="connsiteY4" fmla="*/ 63524 h 4530968"/>
              <a:gd name="connsiteX0" fmla="*/ 694009 w 3454036"/>
              <a:gd name="connsiteY0" fmla="*/ 63524 h 4462636"/>
              <a:gd name="connsiteX1" fmla="*/ 3454036 w 3454036"/>
              <a:gd name="connsiteY1" fmla="*/ 0 h 4462636"/>
              <a:gd name="connsiteX2" fmla="*/ 2698667 w 3454036"/>
              <a:gd name="connsiteY2" fmla="*/ 4462636 h 4462636"/>
              <a:gd name="connsiteX3" fmla="*/ 0 w 3454036"/>
              <a:gd name="connsiteY3" fmla="*/ 4356256 h 4462636"/>
              <a:gd name="connsiteX4" fmla="*/ 694009 w 3454036"/>
              <a:gd name="connsiteY4" fmla="*/ 63524 h 4462636"/>
              <a:gd name="connsiteX0" fmla="*/ 694009 w 3454036"/>
              <a:gd name="connsiteY0" fmla="*/ 63524 h 4428455"/>
              <a:gd name="connsiteX1" fmla="*/ 3454036 w 3454036"/>
              <a:gd name="connsiteY1" fmla="*/ 0 h 4428455"/>
              <a:gd name="connsiteX2" fmla="*/ 2657016 w 3454036"/>
              <a:gd name="connsiteY2" fmla="*/ 4428455 h 4428455"/>
              <a:gd name="connsiteX3" fmla="*/ 0 w 3454036"/>
              <a:gd name="connsiteY3" fmla="*/ 4356256 h 4428455"/>
              <a:gd name="connsiteX4" fmla="*/ 694009 w 3454036"/>
              <a:gd name="connsiteY4" fmla="*/ 63524 h 4428455"/>
              <a:gd name="connsiteX0" fmla="*/ 694009 w 3454036"/>
              <a:gd name="connsiteY0" fmla="*/ 63524 h 4435957"/>
              <a:gd name="connsiteX1" fmla="*/ 3454036 w 3454036"/>
              <a:gd name="connsiteY1" fmla="*/ 0 h 4435957"/>
              <a:gd name="connsiteX2" fmla="*/ 2705228 w 3454036"/>
              <a:gd name="connsiteY2" fmla="*/ 4435957 h 4435957"/>
              <a:gd name="connsiteX3" fmla="*/ 0 w 3454036"/>
              <a:gd name="connsiteY3" fmla="*/ 4356256 h 4435957"/>
              <a:gd name="connsiteX4" fmla="*/ 694009 w 3454036"/>
              <a:gd name="connsiteY4" fmla="*/ 63524 h 4435957"/>
              <a:gd name="connsiteX0" fmla="*/ 694009 w 3350582"/>
              <a:gd name="connsiteY0" fmla="*/ 41081 h 4413514"/>
              <a:gd name="connsiteX1" fmla="*/ 3350582 w 3350582"/>
              <a:gd name="connsiteY1" fmla="*/ 0 h 4413514"/>
              <a:gd name="connsiteX2" fmla="*/ 2705228 w 3350582"/>
              <a:gd name="connsiteY2" fmla="*/ 4413514 h 4413514"/>
              <a:gd name="connsiteX3" fmla="*/ 0 w 3350582"/>
              <a:gd name="connsiteY3" fmla="*/ 4333813 h 4413514"/>
              <a:gd name="connsiteX4" fmla="*/ 694009 w 3350582"/>
              <a:gd name="connsiteY4" fmla="*/ 41081 h 4413514"/>
              <a:gd name="connsiteX0" fmla="*/ 694009 w 3407206"/>
              <a:gd name="connsiteY0" fmla="*/ 0 h 4372433"/>
              <a:gd name="connsiteX1" fmla="*/ 3407206 w 3407206"/>
              <a:gd name="connsiteY1" fmla="*/ 20721 h 4372433"/>
              <a:gd name="connsiteX2" fmla="*/ 2705228 w 3407206"/>
              <a:gd name="connsiteY2" fmla="*/ 4372433 h 4372433"/>
              <a:gd name="connsiteX3" fmla="*/ 0 w 3407206"/>
              <a:gd name="connsiteY3" fmla="*/ 4292732 h 4372433"/>
              <a:gd name="connsiteX4" fmla="*/ 694009 w 3407206"/>
              <a:gd name="connsiteY4" fmla="*/ 0 h 4372433"/>
              <a:gd name="connsiteX0" fmla="*/ 694009 w 3411412"/>
              <a:gd name="connsiteY0" fmla="*/ 0 h 4372433"/>
              <a:gd name="connsiteX1" fmla="*/ 3411412 w 3411412"/>
              <a:gd name="connsiteY1" fmla="*/ 47872 h 4372433"/>
              <a:gd name="connsiteX2" fmla="*/ 2705228 w 3411412"/>
              <a:gd name="connsiteY2" fmla="*/ 4372433 h 4372433"/>
              <a:gd name="connsiteX3" fmla="*/ 0 w 3411412"/>
              <a:gd name="connsiteY3" fmla="*/ 4292732 h 4372433"/>
              <a:gd name="connsiteX4" fmla="*/ 694009 w 3411412"/>
              <a:gd name="connsiteY4" fmla="*/ 0 h 4372433"/>
              <a:gd name="connsiteX0" fmla="*/ 694009 w 3411412"/>
              <a:gd name="connsiteY0" fmla="*/ 0 h 4346695"/>
              <a:gd name="connsiteX1" fmla="*/ 3411412 w 3411412"/>
              <a:gd name="connsiteY1" fmla="*/ 47872 h 4346695"/>
              <a:gd name="connsiteX2" fmla="*/ 2733320 w 3411412"/>
              <a:gd name="connsiteY2" fmla="*/ 4346695 h 4346695"/>
              <a:gd name="connsiteX3" fmla="*/ 0 w 3411412"/>
              <a:gd name="connsiteY3" fmla="*/ 4292732 h 4346695"/>
              <a:gd name="connsiteX4" fmla="*/ 694009 w 3411412"/>
              <a:gd name="connsiteY4" fmla="*/ 0 h 4346695"/>
              <a:gd name="connsiteX0" fmla="*/ 694009 w 3411412"/>
              <a:gd name="connsiteY0" fmla="*/ 0 h 4340134"/>
              <a:gd name="connsiteX1" fmla="*/ 3411412 w 3411412"/>
              <a:gd name="connsiteY1" fmla="*/ 47872 h 4340134"/>
              <a:gd name="connsiteX2" fmla="*/ 2706640 w 3411412"/>
              <a:gd name="connsiteY2" fmla="*/ 4340134 h 4340134"/>
              <a:gd name="connsiteX3" fmla="*/ 0 w 3411412"/>
              <a:gd name="connsiteY3" fmla="*/ 4292732 h 4340134"/>
              <a:gd name="connsiteX4" fmla="*/ 694009 w 3411412"/>
              <a:gd name="connsiteY4" fmla="*/ 0 h 4340134"/>
              <a:gd name="connsiteX0" fmla="*/ 694009 w 3411412"/>
              <a:gd name="connsiteY0" fmla="*/ 0 h 4352783"/>
              <a:gd name="connsiteX1" fmla="*/ 3411412 w 3411412"/>
              <a:gd name="connsiteY1" fmla="*/ 47872 h 4352783"/>
              <a:gd name="connsiteX2" fmla="*/ 2749233 w 3411412"/>
              <a:gd name="connsiteY2" fmla="*/ 4352783 h 4352783"/>
              <a:gd name="connsiteX3" fmla="*/ 0 w 3411412"/>
              <a:gd name="connsiteY3" fmla="*/ 4292732 h 4352783"/>
              <a:gd name="connsiteX4" fmla="*/ 694009 w 3411412"/>
              <a:gd name="connsiteY4" fmla="*/ 0 h 4352783"/>
              <a:gd name="connsiteX0" fmla="*/ 782492 w 3411412"/>
              <a:gd name="connsiteY0" fmla="*/ 0 h 4402847"/>
              <a:gd name="connsiteX1" fmla="*/ 3411412 w 3411412"/>
              <a:gd name="connsiteY1" fmla="*/ 97936 h 4402847"/>
              <a:gd name="connsiteX2" fmla="*/ 2749233 w 3411412"/>
              <a:gd name="connsiteY2" fmla="*/ 4402847 h 4402847"/>
              <a:gd name="connsiteX3" fmla="*/ 0 w 3411412"/>
              <a:gd name="connsiteY3" fmla="*/ 4342796 h 4402847"/>
              <a:gd name="connsiteX4" fmla="*/ 782492 w 3411412"/>
              <a:gd name="connsiteY4" fmla="*/ 0 h 4402847"/>
              <a:gd name="connsiteX0" fmla="*/ 935570 w 3411412"/>
              <a:gd name="connsiteY0" fmla="*/ 0 h 4450086"/>
              <a:gd name="connsiteX1" fmla="*/ 3411412 w 3411412"/>
              <a:gd name="connsiteY1" fmla="*/ 145175 h 4450086"/>
              <a:gd name="connsiteX2" fmla="*/ 2749233 w 3411412"/>
              <a:gd name="connsiteY2" fmla="*/ 4450086 h 4450086"/>
              <a:gd name="connsiteX3" fmla="*/ 0 w 3411412"/>
              <a:gd name="connsiteY3" fmla="*/ 4390035 h 4450086"/>
              <a:gd name="connsiteX4" fmla="*/ 935570 w 3411412"/>
              <a:gd name="connsiteY4" fmla="*/ 0 h 4450086"/>
              <a:gd name="connsiteX0" fmla="*/ 909832 w 3411412"/>
              <a:gd name="connsiteY0" fmla="*/ 0 h 4478179"/>
              <a:gd name="connsiteX1" fmla="*/ 3411412 w 3411412"/>
              <a:gd name="connsiteY1" fmla="*/ 173268 h 4478179"/>
              <a:gd name="connsiteX2" fmla="*/ 2749233 w 3411412"/>
              <a:gd name="connsiteY2" fmla="*/ 4478179 h 4478179"/>
              <a:gd name="connsiteX3" fmla="*/ 0 w 3411412"/>
              <a:gd name="connsiteY3" fmla="*/ 4418128 h 4478179"/>
              <a:gd name="connsiteX4" fmla="*/ 909832 w 3411412"/>
              <a:gd name="connsiteY4" fmla="*/ 0 h 4478179"/>
              <a:gd name="connsiteX0" fmla="*/ 777815 w 3279395"/>
              <a:gd name="connsiteY0" fmla="*/ 0 h 4478179"/>
              <a:gd name="connsiteX1" fmla="*/ 3279395 w 3279395"/>
              <a:gd name="connsiteY1" fmla="*/ 173268 h 4478179"/>
              <a:gd name="connsiteX2" fmla="*/ 2617216 w 3279395"/>
              <a:gd name="connsiteY2" fmla="*/ 4478179 h 4478179"/>
              <a:gd name="connsiteX3" fmla="*/ 0 w 3279395"/>
              <a:gd name="connsiteY3" fmla="*/ 4359181 h 4478179"/>
              <a:gd name="connsiteX4" fmla="*/ 777815 w 3279395"/>
              <a:gd name="connsiteY4" fmla="*/ 0 h 4478179"/>
              <a:gd name="connsiteX0" fmla="*/ 667801 w 3169381"/>
              <a:gd name="connsiteY0" fmla="*/ 0 h 4478179"/>
              <a:gd name="connsiteX1" fmla="*/ 3169381 w 3169381"/>
              <a:gd name="connsiteY1" fmla="*/ 173268 h 4478179"/>
              <a:gd name="connsiteX2" fmla="*/ 2507202 w 3169381"/>
              <a:gd name="connsiteY2" fmla="*/ 4478179 h 4478179"/>
              <a:gd name="connsiteX3" fmla="*/ 0 w 3169381"/>
              <a:gd name="connsiteY3" fmla="*/ 4310059 h 4478179"/>
              <a:gd name="connsiteX4" fmla="*/ 667801 w 3169381"/>
              <a:gd name="connsiteY4" fmla="*/ 0 h 4478179"/>
              <a:gd name="connsiteX0" fmla="*/ 695893 w 3197473"/>
              <a:gd name="connsiteY0" fmla="*/ 0 h 4478179"/>
              <a:gd name="connsiteX1" fmla="*/ 3197473 w 3197473"/>
              <a:gd name="connsiteY1" fmla="*/ 173268 h 4478179"/>
              <a:gd name="connsiteX2" fmla="*/ 2535294 w 3197473"/>
              <a:gd name="connsiteY2" fmla="*/ 4478179 h 4478179"/>
              <a:gd name="connsiteX3" fmla="*/ 0 w 3197473"/>
              <a:gd name="connsiteY3" fmla="*/ 4335798 h 4478179"/>
              <a:gd name="connsiteX4" fmla="*/ 695893 w 3197473"/>
              <a:gd name="connsiteY4" fmla="*/ 0 h 4478179"/>
              <a:gd name="connsiteX0" fmla="*/ 733339 w 3234919"/>
              <a:gd name="connsiteY0" fmla="*/ 0 h 4478179"/>
              <a:gd name="connsiteX1" fmla="*/ 3234919 w 3234919"/>
              <a:gd name="connsiteY1" fmla="*/ 173268 h 4478179"/>
              <a:gd name="connsiteX2" fmla="*/ 2572740 w 3234919"/>
              <a:gd name="connsiteY2" fmla="*/ 4478179 h 4478179"/>
              <a:gd name="connsiteX3" fmla="*/ 0 w 3234919"/>
              <a:gd name="connsiteY3" fmla="*/ 4328767 h 4478179"/>
              <a:gd name="connsiteX4" fmla="*/ 733339 w 3234919"/>
              <a:gd name="connsiteY4" fmla="*/ 0 h 4478179"/>
              <a:gd name="connsiteX0" fmla="*/ 733339 w 3234919"/>
              <a:gd name="connsiteY0" fmla="*/ 0 h 4501123"/>
              <a:gd name="connsiteX1" fmla="*/ 3234919 w 3234919"/>
              <a:gd name="connsiteY1" fmla="*/ 173268 h 4501123"/>
              <a:gd name="connsiteX2" fmla="*/ 2604097 w 3234919"/>
              <a:gd name="connsiteY2" fmla="*/ 4501123 h 4501123"/>
              <a:gd name="connsiteX3" fmla="*/ 0 w 3234919"/>
              <a:gd name="connsiteY3" fmla="*/ 4328767 h 4501123"/>
              <a:gd name="connsiteX4" fmla="*/ 733339 w 3234919"/>
              <a:gd name="connsiteY4" fmla="*/ 0 h 4501123"/>
              <a:gd name="connsiteX0" fmla="*/ 733339 w 3234919"/>
              <a:gd name="connsiteY0" fmla="*/ 0 h 4527802"/>
              <a:gd name="connsiteX1" fmla="*/ 3234919 w 3234919"/>
              <a:gd name="connsiteY1" fmla="*/ 173268 h 4527802"/>
              <a:gd name="connsiteX2" fmla="*/ 2597537 w 3234919"/>
              <a:gd name="connsiteY2" fmla="*/ 4527802 h 4527802"/>
              <a:gd name="connsiteX3" fmla="*/ 0 w 3234919"/>
              <a:gd name="connsiteY3" fmla="*/ 4328767 h 4527802"/>
              <a:gd name="connsiteX4" fmla="*/ 733339 w 3234919"/>
              <a:gd name="connsiteY4" fmla="*/ 0 h 4527802"/>
              <a:gd name="connsiteX0" fmla="*/ 733339 w 3234919"/>
              <a:gd name="connsiteY0" fmla="*/ 0 h 4532479"/>
              <a:gd name="connsiteX1" fmla="*/ 3234919 w 3234919"/>
              <a:gd name="connsiteY1" fmla="*/ 173268 h 4532479"/>
              <a:gd name="connsiteX2" fmla="*/ 2581152 w 3234919"/>
              <a:gd name="connsiteY2" fmla="*/ 4532479 h 4532479"/>
              <a:gd name="connsiteX3" fmla="*/ 0 w 3234919"/>
              <a:gd name="connsiteY3" fmla="*/ 4328767 h 4532479"/>
              <a:gd name="connsiteX4" fmla="*/ 733339 w 3234919"/>
              <a:gd name="connsiteY4" fmla="*/ 0 h 4532479"/>
              <a:gd name="connsiteX0" fmla="*/ 733339 w 3234919"/>
              <a:gd name="connsiteY0" fmla="*/ 0 h 4568512"/>
              <a:gd name="connsiteX1" fmla="*/ 3234919 w 3234919"/>
              <a:gd name="connsiteY1" fmla="*/ 173268 h 4568512"/>
              <a:gd name="connsiteX2" fmla="*/ 2541823 w 3234919"/>
              <a:gd name="connsiteY2" fmla="*/ 4568512 h 4568512"/>
              <a:gd name="connsiteX3" fmla="*/ 0 w 3234919"/>
              <a:gd name="connsiteY3" fmla="*/ 4328767 h 4568512"/>
              <a:gd name="connsiteX4" fmla="*/ 733339 w 3234919"/>
              <a:gd name="connsiteY4" fmla="*/ 0 h 4568512"/>
              <a:gd name="connsiteX0" fmla="*/ 733339 w 3234919"/>
              <a:gd name="connsiteY0" fmla="*/ 0 h 4577395"/>
              <a:gd name="connsiteX1" fmla="*/ 3234919 w 3234919"/>
              <a:gd name="connsiteY1" fmla="*/ 173268 h 4577395"/>
              <a:gd name="connsiteX2" fmla="*/ 2498288 w 3234919"/>
              <a:gd name="connsiteY2" fmla="*/ 4577395 h 4577395"/>
              <a:gd name="connsiteX3" fmla="*/ 0 w 3234919"/>
              <a:gd name="connsiteY3" fmla="*/ 4328767 h 4577395"/>
              <a:gd name="connsiteX4" fmla="*/ 733339 w 3234919"/>
              <a:gd name="connsiteY4" fmla="*/ 0 h 4577395"/>
              <a:gd name="connsiteX0" fmla="*/ 733339 w 3234919"/>
              <a:gd name="connsiteY0" fmla="*/ 0 h 4570835"/>
              <a:gd name="connsiteX1" fmla="*/ 3234919 w 3234919"/>
              <a:gd name="connsiteY1" fmla="*/ 173268 h 4570835"/>
              <a:gd name="connsiteX2" fmla="*/ 2471609 w 3234919"/>
              <a:gd name="connsiteY2" fmla="*/ 4570835 h 4570835"/>
              <a:gd name="connsiteX3" fmla="*/ 0 w 3234919"/>
              <a:gd name="connsiteY3" fmla="*/ 4328767 h 4570835"/>
              <a:gd name="connsiteX4" fmla="*/ 733339 w 3234919"/>
              <a:gd name="connsiteY4" fmla="*/ 0 h 4570835"/>
              <a:gd name="connsiteX0" fmla="*/ 733339 w 3234919"/>
              <a:gd name="connsiteY0" fmla="*/ 0 h 4518418"/>
              <a:gd name="connsiteX1" fmla="*/ 3234919 w 3234919"/>
              <a:gd name="connsiteY1" fmla="*/ 173268 h 4518418"/>
              <a:gd name="connsiteX2" fmla="*/ 2506261 w 3234919"/>
              <a:gd name="connsiteY2" fmla="*/ 4518418 h 4518418"/>
              <a:gd name="connsiteX3" fmla="*/ 0 w 3234919"/>
              <a:gd name="connsiteY3" fmla="*/ 4328767 h 4518418"/>
              <a:gd name="connsiteX4" fmla="*/ 733339 w 3234919"/>
              <a:gd name="connsiteY4" fmla="*/ 0 h 4518418"/>
              <a:gd name="connsiteX0" fmla="*/ 733339 w 3234919"/>
              <a:gd name="connsiteY0" fmla="*/ 0 h 4512800"/>
              <a:gd name="connsiteX1" fmla="*/ 3234919 w 3234919"/>
              <a:gd name="connsiteY1" fmla="*/ 173268 h 4512800"/>
              <a:gd name="connsiteX2" fmla="*/ 2501114 w 3234919"/>
              <a:gd name="connsiteY2" fmla="*/ 4512800 h 4512800"/>
              <a:gd name="connsiteX3" fmla="*/ 0 w 3234919"/>
              <a:gd name="connsiteY3" fmla="*/ 4328767 h 4512800"/>
              <a:gd name="connsiteX4" fmla="*/ 733339 w 3234919"/>
              <a:gd name="connsiteY4" fmla="*/ 0 h 4512800"/>
              <a:gd name="connsiteX0" fmla="*/ 712278 w 3234919"/>
              <a:gd name="connsiteY0" fmla="*/ 0 h 4524508"/>
              <a:gd name="connsiteX1" fmla="*/ 3234919 w 3234919"/>
              <a:gd name="connsiteY1" fmla="*/ 184976 h 4524508"/>
              <a:gd name="connsiteX2" fmla="*/ 2501114 w 3234919"/>
              <a:gd name="connsiteY2" fmla="*/ 4524508 h 4524508"/>
              <a:gd name="connsiteX3" fmla="*/ 0 w 3234919"/>
              <a:gd name="connsiteY3" fmla="*/ 4340475 h 4524508"/>
              <a:gd name="connsiteX4" fmla="*/ 712278 w 3234919"/>
              <a:gd name="connsiteY4" fmla="*/ 0 h 4524508"/>
              <a:gd name="connsiteX0" fmla="*/ 696835 w 3234919"/>
              <a:gd name="connsiteY0" fmla="*/ 0 h 4541363"/>
              <a:gd name="connsiteX1" fmla="*/ 3234919 w 3234919"/>
              <a:gd name="connsiteY1" fmla="*/ 201831 h 4541363"/>
              <a:gd name="connsiteX2" fmla="*/ 2501114 w 3234919"/>
              <a:gd name="connsiteY2" fmla="*/ 4541363 h 4541363"/>
              <a:gd name="connsiteX3" fmla="*/ 0 w 3234919"/>
              <a:gd name="connsiteY3" fmla="*/ 4357330 h 4541363"/>
              <a:gd name="connsiteX4" fmla="*/ 696835 w 3234919"/>
              <a:gd name="connsiteY4" fmla="*/ 0 h 4541363"/>
              <a:gd name="connsiteX0" fmla="*/ 652039 w 3190123"/>
              <a:gd name="connsiteY0" fmla="*/ 0 h 4541363"/>
              <a:gd name="connsiteX1" fmla="*/ 3190123 w 3190123"/>
              <a:gd name="connsiteY1" fmla="*/ 201831 h 4541363"/>
              <a:gd name="connsiteX2" fmla="*/ 2456318 w 3190123"/>
              <a:gd name="connsiteY2" fmla="*/ 4541363 h 4541363"/>
              <a:gd name="connsiteX3" fmla="*/ 0 w 3190123"/>
              <a:gd name="connsiteY3" fmla="*/ 4390108 h 4541363"/>
              <a:gd name="connsiteX4" fmla="*/ 652039 w 3190123"/>
              <a:gd name="connsiteY4" fmla="*/ 0 h 4541363"/>
              <a:gd name="connsiteX0" fmla="*/ 682126 w 3220210"/>
              <a:gd name="connsiteY0" fmla="*/ 0 h 4541363"/>
              <a:gd name="connsiteX1" fmla="*/ 3220210 w 3220210"/>
              <a:gd name="connsiteY1" fmla="*/ 201831 h 4541363"/>
              <a:gd name="connsiteX2" fmla="*/ 2486405 w 3220210"/>
              <a:gd name="connsiteY2" fmla="*/ 4541363 h 4541363"/>
              <a:gd name="connsiteX3" fmla="*/ 0 w 3220210"/>
              <a:gd name="connsiteY3" fmla="*/ 4373382 h 4541363"/>
              <a:gd name="connsiteX4" fmla="*/ 682126 w 3220210"/>
              <a:gd name="connsiteY4" fmla="*/ 0 h 4541363"/>
              <a:gd name="connsiteX0" fmla="*/ 714231 w 3252315"/>
              <a:gd name="connsiteY0" fmla="*/ 0 h 4541363"/>
              <a:gd name="connsiteX1" fmla="*/ 3252315 w 3252315"/>
              <a:gd name="connsiteY1" fmla="*/ 201831 h 4541363"/>
              <a:gd name="connsiteX2" fmla="*/ 2518510 w 3252315"/>
              <a:gd name="connsiteY2" fmla="*/ 4541363 h 4541363"/>
              <a:gd name="connsiteX3" fmla="*/ 0 w 3252315"/>
              <a:gd name="connsiteY3" fmla="*/ 4402796 h 4541363"/>
              <a:gd name="connsiteX4" fmla="*/ 714231 w 3252315"/>
              <a:gd name="connsiteY4" fmla="*/ 0 h 45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315" h="4541363">
                <a:moveTo>
                  <a:pt x="714231" y="0"/>
                </a:moveTo>
                <a:lnTo>
                  <a:pt x="3252315" y="201831"/>
                </a:lnTo>
                <a:lnTo>
                  <a:pt x="2518510" y="4541363"/>
                </a:lnTo>
                <a:lnTo>
                  <a:pt x="0" y="4402796"/>
                </a:lnTo>
                <a:lnTo>
                  <a:pt x="714231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127000" dist="127000" dir="6300000" algn="t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3000000" rev="12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479" y="1963875"/>
            <a:ext cx="3515708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7084554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0"/>
            <a:ext cx="3609474" cy="6858000"/>
          </a:xfrm>
          <a:prstGeom prst="rect">
            <a:avLst/>
          </a:prstGeom>
        </p:spPr>
      </p:pic>
      <p:sp>
        <p:nvSpPr>
          <p:cNvPr id="4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0261601" y="1401912"/>
            <a:ext cx="1930399" cy="418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0687" y="1946553"/>
            <a:ext cx="3073881" cy="15357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7366003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34169" y="1401912"/>
            <a:ext cx="2285997" cy="41860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38100" dir="30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149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0"/>
            <a:ext cx="9113621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6705601" y="3265715"/>
            <a:ext cx="4114799" cy="3592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8128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8712622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0"/>
            <a:ext cx="7099300" cy="4614545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>
            <a:off x="4248150" y="-3"/>
            <a:ext cx="3695702" cy="2667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3550869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1961701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9" y="2010499"/>
            <a:ext cx="8788401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288817" y="1844643"/>
            <a:ext cx="3784595" cy="5069079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18026"/>
              <a:gd name="connsiteY0" fmla="*/ 184353 h 5027565"/>
              <a:gd name="connsiteX1" fmla="*/ 3718024 w 3718026"/>
              <a:gd name="connsiteY1" fmla="*/ 0 h 5027565"/>
              <a:gd name="connsiteX2" fmla="*/ 3718026 w 3718026"/>
              <a:gd name="connsiteY2" fmla="*/ 4997683 h 5027565"/>
              <a:gd name="connsiteX3" fmla="*/ 0 w 3718026"/>
              <a:gd name="connsiteY3" fmla="*/ 5027565 h 5027565"/>
              <a:gd name="connsiteX4" fmla="*/ 331114 w 3718026"/>
              <a:gd name="connsiteY4" fmla="*/ 184353 h 5027565"/>
              <a:gd name="connsiteX0" fmla="*/ 331114 w 3754239"/>
              <a:gd name="connsiteY0" fmla="*/ 233978 h 5077190"/>
              <a:gd name="connsiteX1" fmla="*/ 3754239 w 3754239"/>
              <a:gd name="connsiteY1" fmla="*/ 0 h 5077190"/>
              <a:gd name="connsiteX2" fmla="*/ 3718026 w 3754239"/>
              <a:gd name="connsiteY2" fmla="*/ 5047308 h 5077190"/>
              <a:gd name="connsiteX3" fmla="*/ 0 w 3754239"/>
              <a:gd name="connsiteY3" fmla="*/ 5077190 h 5077190"/>
              <a:gd name="connsiteX4" fmla="*/ 331114 w 3754239"/>
              <a:gd name="connsiteY4" fmla="*/ 233978 h 5077190"/>
              <a:gd name="connsiteX0" fmla="*/ 331114 w 3795754"/>
              <a:gd name="connsiteY0" fmla="*/ 167410 h 5010622"/>
              <a:gd name="connsiteX1" fmla="*/ 3795754 w 3795754"/>
              <a:gd name="connsiteY1" fmla="*/ 0 h 5010622"/>
              <a:gd name="connsiteX2" fmla="*/ 3718026 w 3795754"/>
              <a:gd name="connsiteY2" fmla="*/ 4980740 h 5010622"/>
              <a:gd name="connsiteX3" fmla="*/ 0 w 3795754"/>
              <a:gd name="connsiteY3" fmla="*/ 5010622 h 5010622"/>
              <a:gd name="connsiteX4" fmla="*/ 331114 w 3795754"/>
              <a:gd name="connsiteY4" fmla="*/ 167410 h 5010622"/>
              <a:gd name="connsiteX0" fmla="*/ 331114 w 3732077"/>
              <a:gd name="connsiteY0" fmla="*/ 193989 h 5037201"/>
              <a:gd name="connsiteX1" fmla="*/ 3732077 w 3732077"/>
              <a:gd name="connsiteY1" fmla="*/ 0 h 5037201"/>
              <a:gd name="connsiteX2" fmla="*/ 3718026 w 3732077"/>
              <a:gd name="connsiteY2" fmla="*/ 5007319 h 5037201"/>
              <a:gd name="connsiteX3" fmla="*/ 0 w 3732077"/>
              <a:gd name="connsiteY3" fmla="*/ 5037201 h 5037201"/>
              <a:gd name="connsiteX4" fmla="*/ 331114 w 3732077"/>
              <a:gd name="connsiteY4" fmla="*/ 193989 h 5037201"/>
              <a:gd name="connsiteX0" fmla="*/ 331114 w 3745407"/>
              <a:gd name="connsiteY0" fmla="*/ 186601 h 5029813"/>
              <a:gd name="connsiteX1" fmla="*/ 3745407 w 3745407"/>
              <a:gd name="connsiteY1" fmla="*/ 0 h 5029813"/>
              <a:gd name="connsiteX2" fmla="*/ 3718026 w 3745407"/>
              <a:gd name="connsiteY2" fmla="*/ 4999931 h 5029813"/>
              <a:gd name="connsiteX3" fmla="*/ 0 w 3745407"/>
              <a:gd name="connsiteY3" fmla="*/ 5029813 h 5029813"/>
              <a:gd name="connsiteX4" fmla="*/ 331114 w 3745407"/>
              <a:gd name="connsiteY4" fmla="*/ 186601 h 5029813"/>
              <a:gd name="connsiteX0" fmla="*/ 331114 w 3749824"/>
              <a:gd name="connsiteY0" fmla="*/ 210289 h 5053501"/>
              <a:gd name="connsiteX1" fmla="*/ 3749824 w 3749824"/>
              <a:gd name="connsiteY1" fmla="*/ 0 h 5053501"/>
              <a:gd name="connsiteX2" fmla="*/ 3718026 w 3749824"/>
              <a:gd name="connsiteY2" fmla="*/ 5023619 h 5053501"/>
              <a:gd name="connsiteX3" fmla="*/ 0 w 3749824"/>
              <a:gd name="connsiteY3" fmla="*/ 5053501 h 5053501"/>
              <a:gd name="connsiteX4" fmla="*/ 331114 w 3749824"/>
              <a:gd name="connsiteY4" fmla="*/ 210289 h 5053501"/>
              <a:gd name="connsiteX0" fmla="*/ 331114 w 3753518"/>
              <a:gd name="connsiteY0" fmla="*/ 216954 h 5060166"/>
              <a:gd name="connsiteX1" fmla="*/ 3753518 w 3753518"/>
              <a:gd name="connsiteY1" fmla="*/ 0 h 5060166"/>
              <a:gd name="connsiteX2" fmla="*/ 3718026 w 3753518"/>
              <a:gd name="connsiteY2" fmla="*/ 5030284 h 5060166"/>
              <a:gd name="connsiteX3" fmla="*/ 0 w 3753518"/>
              <a:gd name="connsiteY3" fmla="*/ 5060166 h 5060166"/>
              <a:gd name="connsiteX4" fmla="*/ 331114 w 3753518"/>
              <a:gd name="connsiteY4" fmla="*/ 216954 h 5060166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18026 w 3767571"/>
              <a:gd name="connsiteY2" fmla="*/ 503992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43160 w 3767571"/>
              <a:gd name="connsiteY2" fmla="*/ 5010289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66125 w 3767571"/>
              <a:gd name="connsiteY2" fmla="*/ 5031730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31114 w 3767571"/>
              <a:gd name="connsiteY0" fmla="*/ 226590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31114 w 3767571"/>
              <a:gd name="connsiteY4" fmla="*/ 226590 h 5069802"/>
              <a:gd name="connsiteX0" fmla="*/ 309674 w 3767571"/>
              <a:gd name="connsiteY0" fmla="*/ 249555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309674 w 3767571"/>
              <a:gd name="connsiteY4" fmla="*/ 249555 h 5069802"/>
              <a:gd name="connsiteX0" fmla="*/ 291927 w 3767571"/>
              <a:gd name="connsiteY0" fmla="*/ 265856 h 5069802"/>
              <a:gd name="connsiteX1" fmla="*/ 3767571 w 3767571"/>
              <a:gd name="connsiteY1" fmla="*/ 0 h 5069802"/>
              <a:gd name="connsiteX2" fmla="*/ 3758015 w 3767571"/>
              <a:gd name="connsiteY2" fmla="*/ 5062083 h 5069802"/>
              <a:gd name="connsiteX3" fmla="*/ 0 w 3767571"/>
              <a:gd name="connsiteY3" fmla="*/ 5069802 h 5069802"/>
              <a:gd name="connsiteX4" fmla="*/ 291927 w 3767571"/>
              <a:gd name="connsiteY4" fmla="*/ 265856 h 5069802"/>
              <a:gd name="connsiteX0" fmla="*/ 306703 w 3782347"/>
              <a:gd name="connsiteY0" fmla="*/ 265856 h 5096461"/>
              <a:gd name="connsiteX1" fmla="*/ 3782347 w 3782347"/>
              <a:gd name="connsiteY1" fmla="*/ 0 h 5096461"/>
              <a:gd name="connsiteX2" fmla="*/ 3772791 w 3782347"/>
              <a:gd name="connsiteY2" fmla="*/ 5062083 h 5096461"/>
              <a:gd name="connsiteX3" fmla="*/ 0 w 3782347"/>
              <a:gd name="connsiteY3" fmla="*/ 5096461 h 5096461"/>
              <a:gd name="connsiteX4" fmla="*/ 306703 w 3782347"/>
              <a:gd name="connsiteY4" fmla="*/ 265856 h 5096461"/>
              <a:gd name="connsiteX0" fmla="*/ 285985 w 3761629"/>
              <a:gd name="connsiteY0" fmla="*/ 265856 h 5090519"/>
              <a:gd name="connsiteX1" fmla="*/ 3761629 w 3761629"/>
              <a:gd name="connsiteY1" fmla="*/ 0 h 5090519"/>
              <a:gd name="connsiteX2" fmla="*/ 3752073 w 3761629"/>
              <a:gd name="connsiteY2" fmla="*/ 5062083 h 5090519"/>
              <a:gd name="connsiteX3" fmla="*/ 0 w 3761629"/>
              <a:gd name="connsiteY3" fmla="*/ 5090519 h 5090519"/>
              <a:gd name="connsiteX4" fmla="*/ 285985 w 3761629"/>
              <a:gd name="connsiteY4" fmla="*/ 265856 h 509051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  <a:gd name="connsiteX0" fmla="*/ 308951 w 3784595"/>
              <a:gd name="connsiteY0" fmla="*/ 265856 h 5069079"/>
              <a:gd name="connsiteX1" fmla="*/ 3784595 w 3784595"/>
              <a:gd name="connsiteY1" fmla="*/ 0 h 5069079"/>
              <a:gd name="connsiteX2" fmla="*/ 3775039 w 3784595"/>
              <a:gd name="connsiteY2" fmla="*/ 5062083 h 5069079"/>
              <a:gd name="connsiteX3" fmla="*/ 0 w 3784595"/>
              <a:gd name="connsiteY3" fmla="*/ 5069079 h 5069079"/>
              <a:gd name="connsiteX4" fmla="*/ 308951 w 3784595"/>
              <a:gd name="connsiteY4" fmla="*/ 265856 h 50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95" h="5069079">
                <a:moveTo>
                  <a:pt x="308951" y="265856"/>
                </a:moveTo>
                <a:lnTo>
                  <a:pt x="3784595" y="0"/>
                </a:lnTo>
                <a:cubicBezTo>
                  <a:pt x="3784596" y="1665894"/>
                  <a:pt x="3775038" y="3396189"/>
                  <a:pt x="3775039" y="5062083"/>
                </a:cubicBezTo>
                <a:lnTo>
                  <a:pt x="0" y="5069079"/>
                </a:lnTo>
                <a:cubicBezTo>
                  <a:pt x="468" y="3459104"/>
                  <a:pt x="308483" y="1875831"/>
                  <a:pt x="308951" y="2658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54979" y="1495458"/>
            <a:ext cx="4747776" cy="1746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34761786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996165"/>
            <a:ext cx="8788400" cy="516318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idx="23"/>
          </p:nvPr>
        </p:nvSpPr>
        <p:spPr>
          <a:xfrm rot="3660227">
            <a:off x="6461343" y="1877659"/>
            <a:ext cx="3652903" cy="5020098"/>
          </a:xfrm>
          <a:custGeom>
            <a:avLst/>
            <a:gdLst>
              <a:gd name="connsiteX0" fmla="*/ 0 w 3444457"/>
              <a:gd name="connsiteY0" fmla="*/ 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0 w 3444457"/>
              <a:gd name="connsiteY4" fmla="*/ 0 h 4997683"/>
              <a:gd name="connsiteX0" fmla="*/ 61094 w 3444457"/>
              <a:gd name="connsiteY0" fmla="*/ 3386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61094 w 3444457"/>
              <a:gd name="connsiteY4" fmla="*/ 33860 h 4997683"/>
              <a:gd name="connsiteX0" fmla="*/ 181409 w 3444457"/>
              <a:gd name="connsiteY0" fmla="*/ 78761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81409 w 3444457"/>
              <a:gd name="connsiteY4" fmla="*/ 78761 h 4997683"/>
              <a:gd name="connsiteX0" fmla="*/ 241298 w 3444457"/>
              <a:gd name="connsiteY0" fmla="*/ 140993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41298 w 3444457"/>
              <a:gd name="connsiteY4" fmla="*/ 140993 h 4997683"/>
              <a:gd name="connsiteX0" fmla="*/ 1403 w 3444457"/>
              <a:gd name="connsiteY0" fmla="*/ 167759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1403 w 3444457"/>
              <a:gd name="connsiteY4" fmla="*/ 167759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2282 w 3444457"/>
              <a:gd name="connsiteY0" fmla="*/ 77690 h 4997683"/>
              <a:gd name="connsiteX1" fmla="*/ 3444457 w 3444457"/>
              <a:gd name="connsiteY1" fmla="*/ 0 h 4997683"/>
              <a:gd name="connsiteX2" fmla="*/ 3444457 w 3444457"/>
              <a:gd name="connsiteY2" fmla="*/ 4997683 h 4997683"/>
              <a:gd name="connsiteX3" fmla="*/ 0 w 3444457"/>
              <a:gd name="connsiteY3" fmla="*/ 4997683 h 4997683"/>
              <a:gd name="connsiteX4" fmla="*/ 22282 w 3444457"/>
              <a:gd name="connsiteY4" fmla="*/ 77690 h 4997683"/>
              <a:gd name="connsiteX0" fmla="*/ 237485 w 3659660"/>
              <a:gd name="connsiteY0" fmla="*/ 77690 h 5045393"/>
              <a:gd name="connsiteX1" fmla="*/ 3659660 w 3659660"/>
              <a:gd name="connsiteY1" fmla="*/ 0 h 5045393"/>
              <a:gd name="connsiteX2" fmla="*/ 3659660 w 3659660"/>
              <a:gd name="connsiteY2" fmla="*/ 4997683 h 5045393"/>
              <a:gd name="connsiteX3" fmla="*/ 0 w 3659660"/>
              <a:gd name="connsiteY3" fmla="*/ 5045393 h 5045393"/>
              <a:gd name="connsiteX4" fmla="*/ 237485 w 3659660"/>
              <a:gd name="connsiteY4" fmla="*/ 77690 h 5045393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15897"/>
              <a:gd name="connsiteY0" fmla="*/ 77690 h 5018827"/>
              <a:gd name="connsiteX1" fmla="*/ 3615897 w 3615897"/>
              <a:gd name="connsiteY1" fmla="*/ 0 h 5018827"/>
              <a:gd name="connsiteX2" fmla="*/ 3615897 w 3615897"/>
              <a:gd name="connsiteY2" fmla="*/ 4997683 h 5018827"/>
              <a:gd name="connsiteX3" fmla="*/ 0 w 3615897"/>
              <a:gd name="connsiteY3" fmla="*/ 5018827 h 5018827"/>
              <a:gd name="connsiteX4" fmla="*/ 193722 w 3615897"/>
              <a:gd name="connsiteY4" fmla="*/ 77690 h 5018827"/>
              <a:gd name="connsiteX0" fmla="*/ 193722 w 3685556"/>
              <a:gd name="connsiteY0" fmla="*/ 111684 h 5052821"/>
              <a:gd name="connsiteX1" fmla="*/ 3685556 w 3685556"/>
              <a:gd name="connsiteY1" fmla="*/ 0 h 5052821"/>
              <a:gd name="connsiteX2" fmla="*/ 3615897 w 3685556"/>
              <a:gd name="connsiteY2" fmla="*/ 5031677 h 5052821"/>
              <a:gd name="connsiteX3" fmla="*/ 0 w 3685556"/>
              <a:gd name="connsiteY3" fmla="*/ 5052821 h 5052821"/>
              <a:gd name="connsiteX4" fmla="*/ 193722 w 3685556"/>
              <a:gd name="connsiteY4" fmla="*/ 111684 h 5052821"/>
              <a:gd name="connsiteX0" fmla="*/ 193722 w 3652901"/>
              <a:gd name="connsiteY0" fmla="*/ 78961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193722 w 3652901"/>
              <a:gd name="connsiteY4" fmla="*/ 78961 h 5020098"/>
              <a:gd name="connsiteX0" fmla="*/ 388113 w 3652901"/>
              <a:gd name="connsiteY0" fmla="*/ 186696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388113 w 3652901"/>
              <a:gd name="connsiteY4" fmla="*/ 186696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15897 w 3652901"/>
              <a:gd name="connsiteY2" fmla="*/ 4998954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98539"/>
              <a:gd name="connsiteY0" fmla="*/ 184353 h 5020098"/>
              <a:gd name="connsiteX1" fmla="*/ 3652901 w 3698539"/>
              <a:gd name="connsiteY1" fmla="*/ 0 h 5020098"/>
              <a:gd name="connsiteX2" fmla="*/ 3698539 w 3698539"/>
              <a:gd name="connsiteY2" fmla="*/ 4993936 h 5020098"/>
              <a:gd name="connsiteX3" fmla="*/ 0 w 3698539"/>
              <a:gd name="connsiteY3" fmla="*/ 5020098 h 5020098"/>
              <a:gd name="connsiteX4" fmla="*/ 265991 w 3698539"/>
              <a:gd name="connsiteY4" fmla="*/ 184353 h 5020098"/>
              <a:gd name="connsiteX0" fmla="*/ 265991 w 3678197"/>
              <a:gd name="connsiteY0" fmla="*/ 184353 h 5020098"/>
              <a:gd name="connsiteX1" fmla="*/ 3652901 w 3678197"/>
              <a:gd name="connsiteY1" fmla="*/ 0 h 5020098"/>
              <a:gd name="connsiteX2" fmla="*/ 3678197 w 3678197"/>
              <a:gd name="connsiteY2" fmla="*/ 5004442 h 5020098"/>
              <a:gd name="connsiteX3" fmla="*/ 0 w 3678197"/>
              <a:gd name="connsiteY3" fmla="*/ 5020098 h 5020098"/>
              <a:gd name="connsiteX4" fmla="*/ 265991 w 3678197"/>
              <a:gd name="connsiteY4" fmla="*/ 184353 h 5020098"/>
              <a:gd name="connsiteX0" fmla="*/ 265991 w 3652901"/>
              <a:gd name="connsiteY0" fmla="*/ 184353 h 5020098"/>
              <a:gd name="connsiteX1" fmla="*/ 3652901 w 3652901"/>
              <a:gd name="connsiteY1" fmla="*/ 0 h 5020098"/>
              <a:gd name="connsiteX2" fmla="*/ 3638717 w 3652901"/>
              <a:gd name="connsiteY2" fmla="*/ 4997081 h 5020098"/>
              <a:gd name="connsiteX3" fmla="*/ 0 w 3652901"/>
              <a:gd name="connsiteY3" fmla="*/ 5020098 h 5020098"/>
              <a:gd name="connsiteX4" fmla="*/ 265991 w 3652901"/>
              <a:gd name="connsiteY4" fmla="*/ 184353 h 5020098"/>
              <a:gd name="connsiteX0" fmla="*/ 265991 w 3652903"/>
              <a:gd name="connsiteY0" fmla="*/ 184353 h 5020098"/>
              <a:gd name="connsiteX1" fmla="*/ 3652901 w 3652903"/>
              <a:gd name="connsiteY1" fmla="*/ 0 h 5020098"/>
              <a:gd name="connsiteX2" fmla="*/ 3652903 w 3652903"/>
              <a:gd name="connsiteY2" fmla="*/ 4997683 h 5020098"/>
              <a:gd name="connsiteX3" fmla="*/ 0 w 3652903"/>
              <a:gd name="connsiteY3" fmla="*/ 5020098 h 5020098"/>
              <a:gd name="connsiteX4" fmla="*/ 265991 w 3652903"/>
              <a:gd name="connsiteY4" fmla="*/ 184353 h 50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2903" h="5020098">
                <a:moveTo>
                  <a:pt x="265991" y="184353"/>
                </a:moveTo>
                <a:lnTo>
                  <a:pt x="3652901" y="0"/>
                </a:lnTo>
                <a:cubicBezTo>
                  <a:pt x="3652902" y="1665894"/>
                  <a:pt x="3652902" y="3331789"/>
                  <a:pt x="3652903" y="4997683"/>
                </a:cubicBezTo>
                <a:lnTo>
                  <a:pt x="0" y="5020098"/>
                </a:lnTo>
                <a:cubicBezTo>
                  <a:pt x="468" y="3410123"/>
                  <a:pt x="265523" y="1794328"/>
                  <a:pt x="265991" y="1843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2280000" lon="186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45183" y="3927959"/>
            <a:ext cx="3338076" cy="205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20454530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3922" y="1031420"/>
            <a:ext cx="5358757" cy="6548401"/>
          </a:xfrm>
          <a:prstGeom prst="rect">
            <a:avLst/>
          </a:prstGeom>
        </p:spPr>
      </p:pic>
      <p:sp>
        <p:nvSpPr>
          <p:cNvPr id="4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051302" y="2844800"/>
            <a:ext cx="4089398" cy="3098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284480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131300" y="2756220"/>
            <a:ext cx="3060700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24100" y="10795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5651689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18456"/>
            <a:ext cx="8186059" cy="6139544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7685" y="2122077"/>
            <a:ext cx="3944196" cy="3537058"/>
          </a:xfrm>
          <a:custGeom>
            <a:avLst/>
            <a:gdLst>
              <a:gd name="connsiteX0" fmla="*/ 0 w 2254250"/>
              <a:gd name="connsiteY0" fmla="*/ 0 h 2100263"/>
              <a:gd name="connsiteX1" fmla="*/ 2254250 w 2254250"/>
              <a:gd name="connsiteY1" fmla="*/ 0 h 2100263"/>
              <a:gd name="connsiteX2" fmla="*/ 2254250 w 2254250"/>
              <a:gd name="connsiteY2" fmla="*/ 2100263 h 2100263"/>
              <a:gd name="connsiteX3" fmla="*/ 0 w 2254250"/>
              <a:gd name="connsiteY3" fmla="*/ 2100263 h 2100263"/>
              <a:gd name="connsiteX4" fmla="*/ 0 w 2254250"/>
              <a:gd name="connsiteY4" fmla="*/ 0 h 2100263"/>
              <a:gd name="connsiteX0" fmla="*/ 0 w 2702983"/>
              <a:gd name="connsiteY0" fmla="*/ 0 h 2421997"/>
              <a:gd name="connsiteX1" fmla="*/ 2702983 w 2702983"/>
              <a:gd name="connsiteY1" fmla="*/ 321734 h 2421997"/>
              <a:gd name="connsiteX2" fmla="*/ 2702983 w 2702983"/>
              <a:gd name="connsiteY2" fmla="*/ 2421997 h 2421997"/>
              <a:gd name="connsiteX3" fmla="*/ 448733 w 2702983"/>
              <a:gd name="connsiteY3" fmla="*/ 2421997 h 2421997"/>
              <a:gd name="connsiteX4" fmla="*/ 0 w 2702983"/>
              <a:gd name="connsiteY4" fmla="*/ 0 h 2421997"/>
              <a:gd name="connsiteX0" fmla="*/ 0 w 3016250"/>
              <a:gd name="connsiteY0" fmla="*/ 0 h 2692930"/>
              <a:gd name="connsiteX1" fmla="*/ 3016250 w 3016250"/>
              <a:gd name="connsiteY1" fmla="*/ 592667 h 2692930"/>
              <a:gd name="connsiteX2" fmla="*/ 3016250 w 3016250"/>
              <a:gd name="connsiteY2" fmla="*/ 2692930 h 2692930"/>
              <a:gd name="connsiteX3" fmla="*/ 762000 w 3016250"/>
              <a:gd name="connsiteY3" fmla="*/ 2692930 h 2692930"/>
              <a:gd name="connsiteX4" fmla="*/ 0 w 3016250"/>
              <a:gd name="connsiteY4" fmla="*/ 0 h 2692930"/>
              <a:gd name="connsiteX0" fmla="*/ 0 w 3100917"/>
              <a:gd name="connsiteY0" fmla="*/ 0 h 2667530"/>
              <a:gd name="connsiteX1" fmla="*/ 3100917 w 3100917"/>
              <a:gd name="connsiteY1" fmla="*/ 567267 h 2667530"/>
              <a:gd name="connsiteX2" fmla="*/ 3100917 w 3100917"/>
              <a:gd name="connsiteY2" fmla="*/ 2667530 h 2667530"/>
              <a:gd name="connsiteX3" fmla="*/ 846667 w 3100917"/>
              <a:gd name="connsiteY3" fmla="*/ 2667530 h 2667530"/>
              <a:gd name="connsiteX4" fmla="*/ 0 w 3100917"/>
              <a:gd name="connsiteY4" fmla="*/ 0 h 2667530"/>
              <a:gd name="connsiteX0" fmla="*/ 0 w 3151717"/>
              <a:gd name="connsiteY0" fmla="*/ 0 h 2675997"/>
              <a:gd name="connsiteX1" fmla="*/ 3151717 w 3151717"/>
              <a:gd name="connsiteY1" fmla="*/ 575734 h 2675997"/>
              <a:gd name="connsiteX2" fmla="*/ 3151717 w 3151717"/>
              <a:gd name="connsiteY2" fmla="*/ 2675997 h 2675997"/>
              <a:gd name="connsiteX3" fmla="*/ 897467 w 3151717"/>
              <a:gd name="connsiteY3" fmla="*/ 2675997 h 2675997"/>
              <a:gd name="connsiteX4" fmla="*/ 0 w 3151717"/>
              <a:gd name="connsiteY4" fmla="*/ 0 h 2675997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692930"/>
              <a:gd name="connsiteX1" fmla="*/ 3177117 w 3177117"/>
              <a:gd name="connsiteY1" fmla="*/ 592667 h 2692930"/>
              <a:gd name="connsiteX2" fmla="*/ 3177117 w 3177117"/>
              <a:gd name="connsiteY2" fmla="*/ 2692930 h 2692930"/>
              <a:gd name="connsiteX3" fmla="*/ 922867 w 3177117"/>
              <a:gd name="connsiteY3" fmla="*/ 2692930 h 2692930"/>
              <a:gd name="connsiteX4" fmla="*/ 0 w 3177117"/>
              <a:gd name="connsiteY4" fmla="*/ 0 h 2692930"/>
              <a:gd name="connsiteX0" fmla="*/ 0 w 3177117"/>
              <a:gd name="connsiteY0" fmla="*/ 0 h 2938464"/>
              <a:gd name="connsiteX1" fmla="*/ 3177117 w 3177117"/>
              <a:gd name="connsiteY1" fmla="*/ 592667 h 2938464"/>
              <a:gd name="connsiteX2" fmla="*/ 3177117 w 3177117"/>
              <a:gd name="connsiteY2" fmla="*/ 2692930 h 2938464"/>
              <a:gd name="connsiteX3" fmla="*/ 762000 w 3177117"/>
              <a:gd name="connsiteY3" fmla="*/ 2938464 h 2938464"/>
              <a:gd name="connsiteX4" fmla="*/ 0 w 3177117"/>
              <a:gd name="connsiteY4" fmla="*/ 0 h 2938464"/>
              <a:gd name="connsiteX0" fmla="*/ 0 w 3177117"/>
              <a:gd name="connsiteY0" fmla="*/ 0 h 3268664"/>
              <a:gd name="connsiteX1" fmla="*/ 3177117 w 3177117"/>
              <a:gd name="connsiteY1" fmla="*/ 592667 h 3268664"/>
              <a:gd name="connsiteX2" fmla="*/ 3177117 w 3177117"/>
              <a:gd name="connsiteY2" fmla="*/ 2692930 h 3268664"/>
              <a:gd name="connsiteX3" fmla="*/ 668867 w 3177117"/>
              <a:gd name="connsiteY3" fmla="*/ 3268664 h 3268664"/>
              <a:gd name="connsiteX4" fmla="*/ 0 w 3177117"/>
              <a:gd name="connsiteY4" fmla="*/ 0 h 3268664"/>
              <a:gd name="connsiteX0" fmla="*/ 0 w 3177117"/>
              <a:gd name="connsiteY0" fmla="*/ 0 h 3378730"/>
              <a:gd name="connsiteX1" fmla="*/ 3177117 w 3177117"/>
              <a:gd name="connsiteY1" fmla="*/ 592667 h 3378730"/>
              <a:gd name="connsiteX2" fmla="*/ 3177117 w 3177117"/>
              <a:gd name="connsiteY2" fmla="*/ 2692930 h 3378730"/>
              <a:gd name="connsiteX3" fmla="*/ 474134 w 3177117"/>
              <a:gd name="connsiteY3" fmla="*/ 3378730 h 3378730"/>
              <a:gd name="connsiteX4" fmla="*/ 0 w 3177117"/>
              <a:gd name="connsiteY4" fmla="*/ 0 h 3378730"/>
              <a:gd name="connsiteX0" fmla="*/ 0 w 3177117"/>
              <a:gd name="connsiteY0" fmla="*/ 0 h 3319464"/>
              <a:gd name="connsiteX1" fmla="*/ 3177117 w 3177117"/>
              <a:gd name="connsiteY1" fmla="*/ 592667 h 3319464"/>
              <a:gd name="connsiteX2" fmla="*/ 3177117 w 3177117"/>
              <a:gd name="connsiteY2" fmla="*/ 2692930 h 3319464"/>
              <a:gd name="connsiteX3" fmla="*/ 262467 w 3177117"/>
              <a:gd name="connsiteY3" fmla="*/ 3319464 h 3319464"/>
              <a:gd name="connsiteX4" fmla="*/ 0 w 3177117"/>
              <a:gd name="connsiteY4" fmla="*/ 0 h 3319464"/>
              <a:gd name="connsiteX0" fmla="*/ 0 w 3067050"/>
              <a:gd name="connsiteY0" fmla="*/ 0 h 3387197"/>
              <a:gd name="connsiteX1" fmla="*/ 3067050 w 3067050"/>
              <a:gd name="connsiteY1" fmla="*/ 660400 h 3387197"/>
              <a:gd name="connsiteX2" fmla="*/ 3067050 w 3067050"/>
              <a:gd name="connsiteY2" fmla="*/ 2760663 h 3387197"/>
              <a:gd name="connsiteX3" fmla="*/ 152400 w 3067050"/>
              <a:gd name="connsiteY3" fmla="*/ 3387197 h 3387197"/>
              <a:gd name="connsiteX4" fmla="*/ 0 w 3067050"/>
              <a:gd name="connsiteY4" fmla="*/ 0 h 3387197"/>
              <a:gd name="connsiteX0" fmla="*/ 0 w 3067050"/>
              <a:gd name="connsiteY0" fmla="*/ 0 h 3497264"/>
              <a:gd name="connsiteX1" fmla="*/ 3067050 w 3067050"/>
              <a:gd name="connsiteY1" fmla="*/ 660400 h 3497264"/>
              <a:gd name="connsiteX2" fmla="*/ 3067050 w 3067050"/>
              <a:gd name="connsiteY2" fmla="*/ 2760663 h 3497264"/>
              <a:gd name="connsiteX3" fmla="*/ 245533 w 3067050"/>
              <a:gd name="connsiteY3" fmla="*/ 3497264 h 3497264"/>
              <a:gd name="connsiteX4" fmla="*/ 0 w 3067050"/>
              <a:gd name="connsiteY4" fmla="*/ 0 h 3497264"/>
              <a:gd name="connsiteX0" fmla="*/ 0 w 3067050"/>
              <a:gd name="connsiteY0" fmla="*/ 0 h 3480331"/>
              <a:gd name="connsiteX1" fmla="*/ 3067050 w 3067050"/>
              <a:gd name="connsiteY1" fmla="*/ 660400 h 3480331"/>
              <a:gd name="connsiteX2" fmla="*/ 3067050 w 3067050"/>
              <a:gd name="connsiteY2" fmla="*/ 2760663 h 3480331"/>
              <a:gd name="connsiteX3" fmla="*/ 152400 w 3067050"/>
              <a:gd name="connsiteY3" fmla="*/ 3480331 h 3480331"/>
              <a:gd name="connsiteX4" fmla="*/ 0 w 3067050"/>
              <a:gd name="connsiteY4" fmla="*/ 0 h 3480331"/>
              <a:gd name="connsiteX0" fmla="*/ 0 w 3067050"/>
              <a:gd name="connsiteY0" fmla="*/ 0 h 3514197"/>
              <a:gd name="connsiteX1" fmla="*/ 3067050 w 3067050"/>
              <a:gd name="connsiteY1" fmla="*/ 660400 h 3514197"/>
              <a:gd name="connsiteX2" fmla="*/ 3067050 w 3067050"/>
              <a:gd name="connsiteY2" fmla="*/ 2760663 h 3514197"/>
              <a:gd name="connsiteX3" fmla="*/ 186266 w 3067050"/>
              <a:gd name="connsiteY3" fmla="*/ 3514197 h 3514197"/>
              <a:gd name="connsiteX4" fmla="*/ 0 w 3067050"/>
              <a:gd name="connsiteY4" fmla="*/ 0 h 3514197"/>
              <a:gd name="connsiteX0" fmla="*/ 0 w 3092450"/>
              <a:gd name="connsiteY0" fmla="*/ 0 h 3556531"/>
              <a:gd name="connsiteX1" fmla="*/ 3092450 w 3092450"/>
              <a:gd name="connsiteY1" fmla="*/ 702734 h 3556531"/>
              <a:gd name="connsiteX2" fmla="*/ 3092450 w 3092450"/>
              <a:gd name="connsiteY2" fmla="*/ 2802997 h 3556531"/>
              <a:gd name="connsiteX3" fmla="*/ 211666 w 3092450"/>
              <a:gd name="connsiteY3" fmla="*/ 3556531 h 3556531"/>
              <a:gd name="connsiteX4" fmla="*/ 0 w 3092450"/>
              <a:gd name="connsiteY4" fmla="*/ 0 h 3556531"/>
              <a:gd name="connsiteX0" fmla="*/ 0 w 3329517"/>
              <a:gd name="connsiteY0" fmla="*/ 0 h 3556531"/>
              <a:gd name="connsiteX1" fmla="*/ 3329517 w 3329517"/>
              <a:gd name="connsiteY1" fmla="*/ 728134 h 3556531"/>
              <a:gd name="connsiteX2" fmla="*/ 3092450 w 3329517"/>
              <a:gd name="connsiteY2" fmla="*/ 2802997 h 3556531"/>
              <a:gd name="connsiteX3" fmla="*/ 211666 w 3329517"/>
              <a:gd name="connsiteY3" fmla="*/ 3556531 h 3556531"/>
              <a:gd name="connsiteX4" fmla="*/ 0 w 3329517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209397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52850"/>
              <a:gd name="connsiteY0" fmla="*/ 0 h 3556531"/>
              <a:gd name="connsiteX1" fmla="*/ 3329517 w 3752850"/>
              <a:gd name="connsiteY1" fmla="*/ 728134 h 3556531"/>
              <a:gd name="connsiteX2" fmla="*/ 3752850 w 3752850"/>
              <a:gd name="connsiteY2" fmla="*/ 3040063 h 3556531"/>
              <a:gd name="connsiteX3" fmla="*/ 211666 w 3752850"/>
              <a:gd name="connsiteY3" fmla="*/ 3556531 h 3556531"/>
              <a:gd name="connsiteX4" fmla="*/ 0 w 3752850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728134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329517 w 3761317"/>
              <a:gd name="connsiteY1" fmla="*/ 635000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73450 w 3761317"/>
              <a:gd name="connsiteY1" fmla="*/ 5418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761317"/>
              <a:gd name="connsiteY0" fmla="*/ 0 h 3556531"/>
              <a:gd name="connsiteX1" fmla="*/ 3464984 w 3761317"/>
              <a:gd name="connsiteY1" fmla="*/ 440267 h 3556531"/>
              <a:gd name="connsiteX2" fmla="*/ 3761317 w 3761317"/>
              <a:gd name="connsiteY2" fmla="*/ 2997730 h 3556531"/>
              <a:gd name="connsiteX3" fmla="*/ 211666 w 3761317"/>
              <a:gd name="connsiteY3" fmla="*/ 3556531 h 3556531"/>
              <a:gd name="connsiteX4" fmla="*/ 0 w 3761317"/>
              <a:gd name="connsiteY4" fmla="*/ 0 h 35565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304799 w 3854450"/>
              <a:gd name="connsiteY3" fmla="*/ 3480331 h 3480331"/>
              <a:gd name="connsiteX4" fmla="*/ 0 w 3854450"/>
              <a:gd name="connsiteY4" fmla="*/ 0 h 3480331"/>
              <a:gd name="connsiteX0" fmla="*/ 0 w 3854450"/>
              <a:gd name="connsiteY0" fmla="*/ 0 h 3480331"/>
              <a:gd name="connsiteX1" fmla="*/ 3558117 w 3854450"/>
              <a:gd name="connsiteY1" fmla="*/ 364067 h 3480331"/>
              <a:gd name="connsiteX2" fmla="*/ 3854450 w 3854450"/>
              <a:gd name="connsiteY2" fmla="*/ 2921530 h 3480331"/>
              <a:gd name="connsiteX3" fmla="*/ 228599 w 3854450"/>
              <a:gd name="connsiteY3" fmla="*/ 3480331 h 3480331"/>
              <a:gd name="connsiteX4" fmla="*/ 0 w 3854450"/>
              <a:gd name="connsiteY4" fmla="*/ 0 h 3480331"/>
              <a:gd name="connsiteX0" fmla="*/ 0 w 3913716"/>
              <a:gd name="connsiteY0" fmla="*/ 0 h 3480331"/>
              <a:gd name="connsiteX1" fmla="*/ 3558117 w 3913716"/>
              <a:gd name="connsiteY1" fmla="*/ 364067 h 3480331"/>
              <a:gd name="connsiteX2" fmla="*/ 3913716 w 3913716"/>
              <a:gd name="connsiteY2" fmla="*/ 2887663 h 3480331"/>
              <a:gd name="connsiteX3" fmla="*/ 228599 w 3913716"/>
              <a:gd name="connsiteY3" fmla="*/ 3480331 h 3480331"/>
              <a:gd name="connsiteX4" fmla="*/ 0 w 3913716"/>
              <a:gd name="connsiteY4" fmla="*/ 0 h 3480331"/>
              <a:gd name="connsiteX0" fmla="*/ 0 w 3922183"/>
              <a:gd name="connsiteY0" fmla="*/ 0 h 3480331"/>
              <a:gd name="connsiteX1" fmla="*/ 3558117 w 3922183"/>
              <a:gd name="connsiteY1" fmla="*/ 364067 h 3480331"/>
              <a:gd name="connsiteX2" fmla="*/ 3922183 w 3922183"/>
              <a:gd name="connsiteY2" fmla="*/ 2929996 h 3480331"/>
              <a:gd name="connsiteX3" fmla="*/ 228599 w 3922183"/>
              <a:gd name="connsiteY3" fmla="*/ 3480331 h 3480331"/>
              <a:gd name="connsiteX4" fmla="*/ 0 w 3922183"/>
              <a:gd name="connsiteY4" fmla="*/ 0 h 3480331"/>
              <a:gd name="connsiteX0" fmla="*/ 0 w 3896783"/>
              <a:gd name="connsiteY0" fmla="*/ 0 h 3480331"/>
              <a:gd name="connsiteX1" fmla="*/ 3558117 w 3896783"/>
              <a:gd name="connsiteY1" fmla="*/ 364067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29996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71383"/>
              <a:gd name="connsiteY0" fmla="*/ 0 h 3480331"/>
              <a:gd name="connsiteX1" fmla="*/ 3583517 w 3871383"/>
              <a:gd name="connsiteY1" fmla="*/ 330200 h 3480331"/>
              <a:gd name="connsiteX2" fmla="*/ 3871383 w 3871383"/>
              <a:gd name="connsiteY2" fmla="*/ 2955396 h 3480331"/>
              <a:gd name="connsiteX3" fmla="*/ 228599 w 3871383"/>
              <a:gd name="connsiteY3" fmla="*/ 3480331 h 3480331"/>
              <a:gd name="connsiteX4" fmla="*/ 0 w 3871383"/>
              <a:gd name="connsiteY4" fmla="*/ 0 h 3480331"/>
              <a:gd name="connsiteX0" fmla="*/ 0 w 3896783"/>
              <a:gd name="connsiteY0" fmla="*/ 0 h 3480331"/>
              <a:gd name="connsiteX1" fmla="*/ 3583517 w 3896783"/>
              <a:gd name="connsiteY1" fmla="*/ 3302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896783"/>
              <a:gd name="connsiteY0" fmla="*/ 0 h 3480331"/>
              <a:gd name="connsiteX1" fmla="*/ 3600450 w 3896783"/>
              <a:gd name="connsiteY1" fmla="*/ 304800 h 3480331"/>
              <a:gd name="connsiteX2" fmla="*/ 3896783 w 3896783"/>
              <a:gd name="connsiteY2" fmla="*/ 2913063 h 3480331"/>
              <a:gd name="connsiteX3" fmla="*/ 228599 w 3896783"/>
              <a:gd name="connsiteY3" fmla="*/ 3480331 h 3480331"/>
              <a:gd name="connsiteX4" fmla="*/ 0 w 3896783"/>
              <a:gd name="connsiteY4" fmla="*/ 0 h 3480331"/>
              <a:gd name="connsiteX0" fmla="*/ 0 w 3913716"/>
              <a:gd name="connsiteY0" fmla="*/ 0 h 3463398"/>
              <a:gd name="connsiteX1" fmla="*/ 3617383 w 3913716"/>
              <a:gd name="connsiteY1" fmla="*/ 287867 h 3463398"/>
              <a:gd name="connsiteX2" fmla="*/ 3913716 w 3913716"/>
              <a:gd name="connsiteY2" fmla="*/ 2896130 h 3463398"/>
              <a:gd name="connsiteX3" fmla="*/ 245532 w 3913716"/>
              <a:gd name="connsiteY3" fmla="*/ 3463398 h 3463398"/>
              <a:gd name="connsiteX4" fmla="*/ 0 w 3913716"/>
              <a:gd name="connsiteY4" fmla="*/ 0 h 3463398"/>
              <a:gd name="connsiteX0" fmla="*/ 0 w 3913716"/>
              <a:gd name="connsiteY0" fmla="*/ 0 h 3539598"/>
              <a:gd name="connsiteX1" fmla="*/ 3617383 w 3913716"/>
              <a:gd name="connsiteY1" fmla="*/ 287867 h 3539598"/>
              <a:gd name="connsiteX2" fmla="*/ 3913716 w 3913716"/>
              <a:gd name="connsiteY2" fmla="*/ 2896130 h 3539598"/>
              <a:gd name="connsiteX3" fmla="*/ 253998 w 3913716"/>
              <a:gd name="connsiteY3" fmla="*/ 3539598 h 3539598"/>
              <a:gd name="connsiteX4" fmla="*/ 0 w 3913716"/>
              <a:gd name="connsiteY4" fmla="*/ 0 h 3539598"/>
              <a:gd name="connsiteX0" fmla="*/ 0 w 3913716"/>
              <a:gd name="connsiteY0" fmla="*/ 0 h 3514198"/>
              <a:gd name="connsiteX1" fmla="*/ 3617383 w 3913716"/>
              <a:gd name="connsiteY1" fmla="*/ 287867 h 3514198"/>
              <a:gd name="connsiteX2" fmla="*/ 3913716 w 3913716"/>
              <a:gd name="connsiteY2" fmla="*/ 2896130 h 3514198"/>
              <a:gd name="connsiteX3" fmla="*/ 220132 w 3913716"/>
              <a:gd name="connsiteY3" fmla="*/ 3514198 h 3514198"/>
              <a:gd name="connsiteX4" fmla="*/ 0 w 3913716"/>
              <a:gd name="connsiteY4" fmla="*/ 0 h 3514198"/>
              <a:gd name="connsiteX0" fmla="*/ 0 w 3898476"/>
              <a:gd name="connsiteY0" fmla="*/ 0 h 3544678"/>
              <a:gd name="connsiteX1" fmla="*/ 3602143 w 3898476"/>
              <a:gd name="connsiteY1" fmla="*/ 318347 h 3544678"/>
              <a:gd name="connsiteX2" fmla="*/ 3898476 w 3898476"/>
              <a:gd name="connsiteY2" fmla="*/ 2926610 h 3544678"/>
              <a:gd name="connsiteX3" fmla="*/ 204892 w 3898476"/>
              <a:gd name="connsiteY3" fmla="*/ 3544678 h 3544678"/>
              <a:gd name="connsiteX4" fmla="*/ 0 w 3898476"/>
              <a:gd name="connsiteY4" fmla="*/ 0 h 354467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5061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775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59436"/>
              <a:gd name="connsiteY0" fmla="*/ 0 h 3537058"/>
              <a:gd name="connsiteX1" fmla="*/ 3647863 w 3959436"/>
              <a:gd name="connsiteY1" fmla="*/ 310727 h 3537058"/>
              <a:gd name="connsiteX2" fmla="*/ 3959436 w 3959436"/>
              <a:gd name="connsiteY2" fmla="*/ 2941850 h 3537058"/>
              <a:gd name="connsiteX3" fmla="*/ 220132 w 3959436"/>
              <a:gd name="connsiteY3" fmla="*/ 3537058 h 3537058"/>
              <a:gd name="connsiteX4" fmla="*/ 0 w 3959436"/>
              <a:gd name="connsiteY4" fmla="*/ 0 h 3537058"/>
              <a:gd name="connsiteX0" fmla="*/ 0 w 3936576"/>
              <a:gd name="connsiteY0" fmla="*/ 0 h 3537058"/>
              <a:gd name="connsiteX1" fmla="*/ 3647863 w 3936576"/>
              <a:gd name="connsiteY1" fmla="*/ 310727 h 3537058"/>
              <a:gd name="connsiteX2" fmla="*/ 3936576 w 3936576"/>
              <a:gd name="connsiteY2" fmla="*/ 2934230 h 3537058"/>
              <a:gd name="connsiteX3" fmla="*/ 220132 w 3936576"/>
              <a:gd name="connsiteY3" fmla="*/ 3537058 h 3537058"/>
              <a:gd name="connsiteX4" fmla="*/ 0 w 393657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91899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31072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  <a:gd name="connsiteX0" fmla="*/ 0 w 3944196"/>
              <a:gd name="connsiteY0" fmla="*/ 0 h 3537058"/>
              <a:gd name="connsiteX1" fmla="*/ 3647863 w 3944196"/>
              <a:gd name="connsiteY1" fmla="*/ 295487 h 3537058"/>
              <a:gd name="connsiteX2" fmla="*/ 3944196 w 3944196"/>
              <a:gd name="connsiteY2" fmla="*/ 2896130 h 3537058"/>
              <a:gd name="connsiteX3" fmla="*/ 220132 w 3944196"/>
              <a:gd name="connsiteY3" fmla="*/ 3537058 h 3537058"/>
              <a:gd name="connsiteX4" fmla="*/ 0 w 3944196"/>
              <a:gd name="connsiteY4" fmla="*/ 0 h 353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4196" h="3537058">
                <a:moveTo>
                  <a:pt x="0" y="0"/>
                </a:moveTo>
                <a:lnTo>
                  <a:pt x="3647863" y="295487"/>
                </a:lnTo>
                <a:lnTo>
                  <a:pt x="3944196" y="2896130"/>
                </a:lnTo>
                <a:lnTo>
                  <a:pt x="220132" y="35370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scene3d>
            <a:camera prst="orthographicFront">
              <a:rot lat="1800000" lon="2400000" rev="600000"/>
            </a:camera>
            <a:lightRig rig="threePt" dir="t"/>
          </a:scene3d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35045" y="1893477"/>
            <a:ext cx="5054600" cy="117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300"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Write Project Tittle Here</a:t>
            </a:r>
          </a:p>
        </p:txBody>
      </p:sp>
    </p:spTree>
    <p:extLst>
      <p:ext uri="{BB962C8B-B14F-4D97-AF65-F5344CB8AC3E}">
        <p14:creationId xmlns:p14="http://schemas.microsoft.com/office/powerpoint/2010/main" val="14504583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36D72-5724-431E-9C80-6BD1F3B7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E064DEE-FB58-43C4-99D3-781FD33A4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3CF60F-CC98-4E42-A85C-6AD2B044B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620F21-45BF-4AF6-9AF6-84141DCF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7ED6EE-3282-4C9C-A4A1-2C8BF824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3ECA95-E5E5-4DDE-B37F-AC8F81EA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891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268D6E0-E493-4E7B-AD90-837E0628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EA6833-758F-4740-BD51-16A7ED01D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E76F8A-3552-4AE6-B56E-D4305AE73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1D66F-9542-4FC0-B151-23831D0BA59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9AF0D1-8CD8-4142-855E-C75ED135F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DEAD64-7198-4235-88CE-A35C18CE7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48901-4544-44AC-AD80-3B28CDF421E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3142C4-D7A7-4985-AA00-3983D03CA5FE}"/>
              </a:ext>
            </a:extLst>
          </p:cNvPr>
          <p:cNvSpPr txBox="1">
            <a:spLocks/>
          </p:cNvSpPr>
          <p:nvPr userDrawn="1"/>
        </p:nvSpPr>
        <p:spPr>
          <a:xfrm>
            <a:off x="10489642" y="288472"/>
            <a:ext cx="1408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spc="600"/>
              <a:t>Page </a:t>
            </a:r>
            <a:fld id="{700FE6C1-53D2-4B4A-A041-B539D8DA3A16}" type="slidenum">
              <a:rPr lang="en-US" sz="1000" b="0" spc="600" smtClean="0">
                <a:latin typeface="+mn-lt"/>
              </a:rPr>
              <a:pPr algn="r"/>
              <a:t>‹N°›</a:t>
            </a:fld>
            <a:endParaRPr lang="en-US" sz="1000" b="0" spc="600">
              <a:latin typeface="+mn-lt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08C0A1-1FEE-4FCA-A792-FAE62BA3EB47}"/>
              </a:ext>
            </a:extLst>
          </p:cNvPr>
          <p:cNvSpPr txBox="1">
            <a:spLocks/>
          </p:cNvSpPr>
          <p:nvPr userDrawn="1"/>
        </p:nvSpPr>
        <p:spPr>
          <a:xfrm>
            <a:off x="300612" y="288471"/>
            <a:ext cx="3661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i="0" spc="0">
                <a:latin typeface="+mj-lt"/>
              </a:rPr>
              <a:t>VAGABOND</a:t>
            </a:r>
            <a:r>
              <a:rPr lang="en-US" sz="1000" spc="600"/>
              <a:t> Presentation</a:t>
            </a:r>
            <a:endParaRPr lang="en-US" sz="1000" b="0" spc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182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8" r:id="rId15"/>
    <p:sldLayoutId id="2147483789" r:id="rId16"/>
    <p:sldLayoutId id="2147483790" r:id="rId17"/>
    <p:sldLayoutId id="2147483791" r:id="rId18"/>
    <p:sldLayoutId id="2147483796" r:id="rId19"/>
    <p:sldLayoutId id="2147483689" r:id="rId20"/>
    <p:sldLayoutId id="2147483657" r:id="rId21"/>
    <p:sldLayoutId id="2147483658" r:id="rId22"/>
    <p:sldLayoutId id="2147483653" r:id="rId23"/>
    <p:sldLayoutId id="2147483654" r:id="rId24"/>
    <p:sldLayoutId id="2147483651" r:id="rId25"/>
    <p:sldLayoutId id="2147483660" r:id="rId26"/>
    <p:sldLayoutId id="2147483661" r:id="rId27"/>
    <p:sldLayoutId id="2147483691" r:id="rId28"/>
    <p:sldLayoutId id="2147483655" r:id="rId29"/>
    <p:sldLayoutId id="2147483659" r:id="rId30"/>
    <p:sldLayoutId id="2147483664" r:id="rId31"/>
    <p:sldLayoutId id="2147483692" r:id="rId32"/>
    <p:sldLayoutId id="2147483666" r:id="rId33"/>
    <p:sldLayoutId id="2147483667" r:id="rId34"/>
    <p:sldLayoutId id="2147483693" r:id="rId35"/>
    <p:sldLayoutId id="2147483670" r:id="rId36"/>
    <p:sldLayoutId id="2147483671" r:id="rId37"/>
    <p:sldLayoutId id="2147483672" r:id="rId38"/>
    <p:sldLayoutId id="2147483673" r:id="rId39"/>
    <p:sldLayoutId id="2147483674" r:id="rId40"/>
    <p:sldLayoutId id="2147483675" r:id="rId41"/>
    <p:sldLayoutId id="2147483676" r:id="rId42"/>
    <p:sldLayoutId id="2147483679" r:id="rId43"/>
    <p:sldLayoutId id="2147483680" r:id="rId44"/>
    <p:sldLayoutId id="2147483677" r:id="rId45"/>
    <p:sldLayoutId id="2147483678" r:id="rId46"/>
    <p:sldLayoutId id="2147483681" r:id="rId47"/>
    <p:sldLayoutId id="2147483684" r:id="rId48"/>
    <p:sldLayoutId id="2147483685" r:id="rId49"/>
    <p:sldLayoutId id="2147483698" r:id="rId50"/>
    <p:sldLayoutId id="2147483682" r:id="rId51"/>
    <p:sldLayoutId id="2147483683" r:id="rId52"/>
    <p:sldLayoutId id="2147483686" r:id="rId53"/>
    <p:sldLayoutId id="2147483699" r:id="rId54"/>
    <p:sldLayoutId id="2147483733" r:id="rId55"/>
    <p:sldLayoutId id="2147483700" r:id="rId56"/>
    <p:sldLayoutId id="2147483688" r:id="rId57"/>
    <p:sldLayoutId id="2147483750" r:id="rId58"/>
    <p:sldLayoutId id="2147483751" r:id="rId59"/>
    <p:sldLayoutId id="2147483752" r:id="rId60"/>
    <p:sldLayoutId id="2147483756" r:id="rId61"/>
    <p:sldLayoutId id="2147483755" r:id="rId62"/>
    <p:sldLayoutId id="2147483753" r:id="rId63"/>
    <p:sldLayoutId id="2147483652" r:id="rId64"/>
    <p:sldLayoutId id="2147483687" r:id="rId65"/>
    <p:sldLayoutId id="2147483702" r:id="rId66"/>
    <p:sldLayoutId id="2147483703" r:id="rId67"/>
    <p:sldLayoutId id="2147483736" r:id="rId68"/>
    <p:sldLayoutId id="2147483707" r:id="rId69"/>
    <p:sldLayoutId id="2147483748" r:id="rId70"/>
    <p:sldLayoutId id="2147483706" r:id="rId71"/>
    <p:sldLayoutId id="2147483734" r:id="rId72"/>
    <p:sldLayoutId id="2147483739" r:id="rId73"/>
    <p:sldLayoutId id="2147483746" r:id="rId74"/>
    <p:sldLayoutId id="2147483744" r:id="rId75"/>
    <p:sldLayoutId id="2147483747" r:id="rId76"/>
    <p:sldLayoutId id="2147483745" r:id="rId77"/>
    <p:sldLayoutId id="2147483735" r:id="rId78"/>
    <p:sldLayoutId id="2147483709" r:id="rId79"/>
    <p:sldLayoutId id="2147483710" r:id="rId80"/>
    <p:sldLayoutId id="2147483723" r:id="rId81"/>
    <p:sldLayoutId id="2147483713" r:id="rId82"/>
    <p:sldLayoutId id="2147483715" r:id="rId83"/>
    <p:sldLayoutId id="2147483716" r:id="rId84"/>
    <p:sldLayoutId id="2147483717" r:id="rId85"/>
    <p:sldLayoutId id="2147483718" r:id="rId86"/>
    <p:sldLayoutId id="2147483722" r:id="rId87"/>
    <p:sldLayoutId id="2147483720" r:id="rId88"/>
    <p:sldLayoutId id="2147483743" r:id="rId8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extérieur, bâtiment, route, rue&#10;&#10;Description générée automatiquement">
            <a:extLst>
              <a:ext uri="{FF2B5EF4-FFF2-40B4-BE49-F238E27FC236}">
                <a16:creationId xmlns:a16="http://schemas.microsoft.com/office/drawing/2014/main" id="{3B34C6AE-1FBF-4C07-B340-8ECAF2E33F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838" b="10287"/>
          <a:stretch/>
        </p:blipFill>
        <p:spPr>
          <a:xfrm>
            <a:off x="-22226" y="0"/>
            <a:ext cx="12192000" cy="6858000"/>
          </a:xfr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517" y="2175162"/>
            <a:ext cx="6596742" cy="983343"/>
          </a:xfrm>
        </p:spPr>
        <p:txBody>
          <a:bodyPr>
            <a:normAutofit/>
          </a:bodyPr>
          <a:lstStyle/>
          <a:p>
            <a:r>
              <a:rPr lang="en-US" sz="6500" dirty="0"/>
              <a:t>Cartel</a:t>
            </a:r>
            <a:endParaRPr lang="en-US" sz="3000" dirty="0"/>
          </a:p>
        </p:txBody>
      </p:sp>
      <p:sp>
        <p:nvSpPr>
          <p:cNvPr id="11" name="Rectangle 10"/>
          <p:cNvSpPr/>
          <p:nvPr/>
        </p:nvSpPr>
        <p:spPr>
          <a:xfrm>
            <a:off x="6096000" y="5431699"/>
            <a:ext cx="181265" cy="32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000" b="1" spc="3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2AB64-75BE-4461-9D40-3A6C82D49D06}"/>
              </a:ext>
            </a:extLst>
          </p:cNvPr>
          <p:cNvSpPr/>
          <p:nvPr/>
        </p:nvSpPr>
        <p:spPr>
          <a:xfrm>
            <a:off x="2079069" y="1657350"/>
            <a:ext cx="8033861" cy="3543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9AB66C59-E117-479D-9676-DD1AFC1DDF2B}"/>
              </a:ext>
            </a:extLst>
          </p:cNvPr>
          <p:cNvCxnSpPr>
            <a:cxnSpLocks/>
          </p:cNvCxnSpPr>
          <p:nvPr/>
        </p:nvCxnSpPr>
        <p:spPr>
          <a:xfrm>
            <a:off x="4916146" y="4568205"/>
            <a:ext cx="23597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091ED8-B86F-45E1-B71F-50D3EB9D0C57}"/>
              </a:ext>
            </a:extLst>
          </p:cNvPr>
          <p:cNvSpPr/>
          <p:nvPr/>
        </p:nvSpPr>
        <p:spPr>
          <a:xfrm>
            <a:off x="2853530" y="3262392"/>
            <a:ext cx="64404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0" i="0" u="none" strike="noStrike" dirty="0">
                <a:solidFill>
                  <a:srgbClr val="FFFFFF"/>
                </a:solidFill>
                <a:effectLst/>
                <a:latin typeface="Lato" panose="020F0502020204030203"/>
              </a:rPr>
              <a:t>Le secret pour obtenir les meilleurs prix pour vos accessoires </a:t>
            </a:r>
            <a:r>
              <a:rPr lang="fr-FR" sz="2000" dirty="0">
                <a:solidFill>
                  <a:srgbClr val="FFFFFF"/>
                </a:solidFill>
                <a:latin typeface="Lato" panose="020F0502020204030203"/>
              </a:rPr>
              <a:t>d</a:t>
            </a:r>
            <a:r>
              <a:rPr lang="fr-FR" sz="2000" b="0" i="0" u="none" strike="noStrike" dirty="0">
                <a:solidFill>
                  <a:srgbClr val="FFFFFF"/>
                </a:solidFill>
                <a:effectLst/>
                <a:latin typeface="Lato" panose="020F0502020204030203"/>
              </a:rPr>
              <a:t>e jeux de cartes</a:t>
            </a:r>
            <a:r>
              <a:rPr lang="fr-FR" sz="2000" b="0" i="0" dirty="0">
                <a:solidFill>
                  <a:srgbClr val="000000"/>
                </a:solidFill>
                <a:effectLst/>
                <a:latin typeface="Lato" panose="020F0502020204030203"/>
              </a:rPr>
              <a:t>​</a:t>
            </a:r>
            <a:endParaRPr lang="fr-FR" sz="2000" dirty="0">
              <a:latin typeface="Lato" panose="020F0502020204030203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BE2288-7344-4BFD-A000-8DEFC6E071FA}"/>
              </a:ext>
            </a:extLst>
          </p:cNvPr>
          <p:cNvSpPr txBox="1"/>
          <p:nvPr/>
        </p:nvSpPr>
        <p:spPr>
          <a:xfrm>
            <a:off x="9601200" y="5557838"/>
            <a:ext cx="2271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Matthias Chometon</a:t>
            </a:r>
          </a:p>
          <a:p>
            <a:r>
              <a:rPr lang="fr-FR" dirty="0">
                <a:solidFill>
                  <a:schemeClr val="bg1"/>
                </a:solidFill>
              </a:rPr>
              <a:t>Léonie Mandah</a:t>
            </a:r>
          </a:p>
          <a:p>
            <a:r>
              <a:rPr lang="fr-FR" dirty="0">
                <a:solidFill>
                  <a:schemeClr val="bg1"/>
                </a:solidFill>
              </a:rPr>
              <a:t>Johanna Dézarnaud</a:t>
            </a:r>
          </a:p>
        </p:txBody>
      </p:sp>
    </p:spTree>
    <p:extLst>
      <p:ext uri="{BB962C8B-B14F-4D97-AF65-F5344CB8AC3E}">
        <p14:creationId xmlns:p14="http://schemas.microsoft.com/office/powerpoint/2010/main" val="310486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DA22884-BF9A-4411-92C4-9B7980FF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6" y="42990"/>
            <a:ext cx="3067050" cy="6016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2512" y="429991"/>
            <a:ext cx="2497488" cy="564240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Sommaire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77630" y="1359356"/>
            <a:ext cx="4016829" cy="4811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400" b="1" dirty="0">
                <a:latin typeface="Lato" panose="020F0502020204030203" pitchFamily="34" charset="0"/>
              </a:rPr>
              <a:t>1 . </a:t>
            </a:r>
            <a:r>
              <a:rPr lang="fr-FR" sz="1500" b="1" dirty="0">
                <a:latin typeface="Lato" panose="020F0502020204030203" pitchFamily="34" charset="0"/>
              </a:rPr>
              <a:t>Présentation</a:t>
            </a:r>
            <a:r>
              <a:rPr lang="en-US" sz="1500" b="1" dirty="0">
                <a:latin typeface="Lato" panose="020F0502020204030203" pitchFamily="34" charset="0"/>
              </a:rPr>
              <a:t> du </a:t>
            </a:r>
            <a:r>
              <a:rPr lang="fr-FR" sz="1500" b="1" dirty="0">
                <a:latin typeface="Lato" panose="020F0502020204030203" pitchFamily="34" charset="0"/>
              </a:rPr>
              <a:t>projet</a:t>
            </a:r>
            <a:endParaRPr lang="en-US" sz="1500" dirty="0">
              <a:latin typeface="Lato" panose="020F0502020204030203" pitchFamily="34" charset="0"/>
            </a:endParaRPr>
          </a:p>
          <a:p>
            <a:endParaRPr lang="en-US" sz="1500" b="1" dirty="0">
              <a:latin typeface="Lato" panose="020F0502020204030203" pitchFamily="34" charset="0"/>
            </a:endParaRPr>
          </a:p>
          <a:p>
            <a:r>
              <a:rPr lang="fr-FR" sz="4400" b="1" dirty="0">
                <a:latin typeface="Lato" panose="020F0502020204030203" pitchFamily="34" charset="0"/>
              </a:rPr>
              <a:t>2 . </a:t>
            </a:r>
            <a:r>
              <a:rPr lang="fr-FR" sz="1500" b="1" dirty="0">
                <a:latin typeface="Lato" panose="020F0502020204030203" pitchFamily="34" charset="0"/>
              </a:rPr>
              <a:t>Fonctionnalités</a:t>
            </a:r>
            <a:r>
              <a:rPr lang="en-US" sz="1500" b="1" dirty="0">
                <a:latin typeface="Lato" panose="020F0502020204030203" pitchFamily="34" charset="0"/>
              </a:rPr>
              <a:t> du site</a:t>
            </a:r>
          </a:p>
          <a:p>
            <a:pPr>
              <a:spcAft>
                <a:spcPts val="10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r>
              <a:rPr lang="en-US" sz="4400" b="1" dirty="0">
                <a:latin typeface="Lato" panose="020F0502020204030203" pitchFamily="34" charset="0"/>
              </a:rPr>
              <a:t>3 . </a:t>
            </a:r>
            <a:r>
              <a:rPr lang="en-US" sz="1500" b="1" dirty="0">
                <a:latin typeface="Lato" panose="020F0502020204030203" pitchFamily="34" charset="0"/>
              </a:rPr>
              <a:t>Technologies utilisées</a:t>
            </a:r>
          </a:p>
          <a:p>
            <a:endParaRPr lang="en-US" sz="1500" dirty="0">
              <a:latin typeface="Lato" panose="020F0502020204030203" pitchFamily="34" charset="0"/>
            </a:endParaRPr>
          </a:p>
          <a:p>
            <a:r>
              <a:rPr lang="fr-FR" sz="4400" b="1" dirty="0">
                <a:latin typeface="Lato" panose="020F0502020204030203" pitchFamily="34" charset="0"/>
              </a:rPr>
              <a:t>4 . </a:t>
            </a:r>
            <a:r>
              <a:rPr lang="fr-FR" sz="1500" b="1" dirty="0">
                <a:latin typeface="Lato" panose="020F0502020204030203" pitchFamily="34" charset="0"/>
              </a:rPr>
              <a:t>Présentation</a:t>
            </a:r>
            <a:r>
              <a:rPr lang="en-US" sz="1500" b="1" dirty="0">
                <a:latin typeface="Lato" panose="020F0502020204030203" pitchFamily="34" charset="0"/>
              </a:rPr>
              <a:t> </a:t>
            </a:r>
            <a:r>
              <a:rPr lang="fr-FR" sz="1500" b="1" dirty="0">
                <a:latin typeface="Lato" panose="020F0502020204030203" pitchFamily="34" charset="0"/>
              </a:rPr>
              <a:t>technique</a:t>
            </a:r>
            <a:r>
              <a:rPr lang="en-US" sz="1500" b="1" dirty="0">
                <a:latin typeface="Lato" panose="020F0502020204030203" pitchFamily="34" charset="0"/>
              </a:rPr>
              <a:t> du site</a:t>
            </a:r>
          </a:p>
          <a:p>
            <a:pPr>
              <a:spcAft>
                <a:spcPts val="400"/>
              </a:spcAft>
            </a:pPr>
            <a:endParaRPr lang="en-US" sz="1500" dirty="0">
              <a:latin typeface="Lato" panose="020F0502020204030203" pitchFamily="34" charset="0"/>
            </a:endParaRPr>
          </a:p>
          <a:p>
            <a:r>
              <a:rPr lang="fr-FR" sz="4400" b="1" dirty="0">
                <a:latin typeface="Lato" panose="020F0502020204030203" pitchFamily="34" charset="0"/>
              </a:rPr>
              <a:t>5 . </a:t>
            </a:r>
            <a:r>
              <a:rPr lang="fr-FR" sz="1500" b="1" dirty="0">
                <a:latin typeface="Lato" panose="020F0502020204030203" pitchFamily="34" charset="0"/>
              </a:rPr>
              <a:t>Organisation</a:t>
            </a:r>
            <a:r>
              <a:rPr lang="en-US" sz="1500" b="1" dirty="0">
                <a:latin typeface="Lato" panose="020F0502020204030203" pitchFamily="34" charset="0"/>
              </a:rPr>
              <a:t> du projet</a:t>
            </a:r>
          </a:p>
          <a:p>
            <a:pPr>
              <a:spcAft>
                <a:spcPts val="400"/>
              </a:spcAft>
            </a:pPr>
            <a:endParaRPr lang="en-US" sz="1500" dirty="0">
              <a:latin typeface="Lato" panose="020F0502020204030203" pitchFamily="34" charset="0"/>
            </a:endParaRP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439556" y="712111"/>
            <a:ext cx="478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/>
          <p:cNvSpPr txBox="1">
            <a:spLocks/>
          </p:cNvSpPr>
          <p:nvPr/>
        </p:nvSpPr>
        <p:spPr>
          <a:xfrm>
            <a:off x="305246" y="274414"/>
            <a:ext cx="8123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/>
          </a:p>
        </p:txBody>
      </p:sp>
    </p:spTree>
    <p:extLst>
      <p:ext uri="{BB962C8B-B14F-4D97-AF65-F5344CB8AC3E}">
        <p14:creationId xmlns:p14="http://schemas.microsoft.com/office/powerpoint/2010/main" val="380712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16D51-5B31-4C1F-8C10-D784B5E3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68" y="726168"/>
            <a:ext cx="4314664" cy="1239157"/>
          </a:xfrm>
        </p:spPr>
        <p:txBody>
          <a:bodyPr/>
          <a:lstStyle/>
          <a:p>
            <a:pPr algn="ctr"/>
            <a:r>
              <a:rPr lang="fr-FR" dirty="0"/>
              <a:t>Présentation</a:t>
            </a:r>
            <a:r>
              <a:rPr lang="en-US" dirty="0"/>
              <a:t> du projet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48309-AC65-4AD4-832E-95DBA3338526}"/>
              </a:ext>
            </a:extLst>
          </p:cNvPr>
          <p:cNvCxnSpPr>
            <a:cxnSpLocks/>
          </p:cNvCxnSpPr>
          <p:nvPr/>
        </p:nvCxnSpPr>
        <p:spPr>
          <a:xfrm>
            <a:off x="4635046" y="2330828"/>
            <a:ext cx="292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22">
            <a:extLst>
              <a:ext uri="{FF2B5EF4-FFF2-40B4-BE49-F238E27FC236}">
                <a16:creationId xmlns:a16="http://schemas.microsoft.com/office/drawing/2014/main" id="{ACC220B3-0CF8-4DE2-935D-337BB860E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-362" r="117" b="17289"/>
          <a:stretch/>
        </p:blipFill>
        <p:spPr>
          <a:xfrm>
            <a:off x="1752599" y="2823784"/>
            <a:ext cx="8686800" cy="3406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176E0F-027A-4B70-A4C8-268D19F3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"/>
            <a:ext cx="3067050" cy="60164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B62FA3D-DBBF-4D40-A195-055B3C9F2A94}"/>
              </a:ext>
            </a:extLst>
          </p:cNvPr>
          <p:cNvSpPr txBox="1">
            <a:spLocks/>
          </p:cNvSpPr>
          <p:nvPr/>
        </p:nvSpPr>
        <p:spPr>
          <a:xfrm>
            <a:off x="305247" y="274414"/>
            <a:ext cx="870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74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3482" y="2470649"/>
            <a:ext cx="4314368" cy="95835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Fonctionnalités</a:t>
            </a:r>
            <a:r>
              <a:rPr lang="en-US" dirty="0"/>
              <a:t> du site 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1698173" y="3864569"/>
            <a:ext cx="34641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D13C92A9-4E5B-43FD-A789-7F11A1358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51"/>
            <a:ext cx="3067050" cy="60164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680DDCC-7935-4B63-BC54-FCC52BBBF726}"/>
              </a:ext>
            </a:extLst>
          </p:cNvPr>
          <p:cNvSpPr txBox="1">
            <a:spLocks/>
          </p:cNvSpPr>
          <p:nvPr/>
        </p:nvSpPr>
        <p:spPr>
          <a:xfrm>
            <a:off x="305246" y="274414"/>
            <a:ext cx="797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9DDF4D4D-B4FB-4FDD-A402-2BCBFA4A45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" t="-2737" r="26065" b="2737"/>
          <a:stretch/>
        </p:blipFill>
        <p:spPr>
          <a:xfrm>
            <a:off x="7119256" y="2079171"/>
            <a:ext cx="5072743" cy="3385458"/>
          </a:xfrm>
        </p:spPr>
      </p:pic>
    </p:spTree>
    <p:extLst>
      <p:ext uri="{BB962C8B-B14F-4D97-AF65-F5344CB8AC3E}">
        <p14:creationId xmlns:p14="http://schemas.microsoft.com/office/powerpoint/2010/main" val="244647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4986" y="1041401"/>
            <a:ext cx="5031014" cy="888999"/>
          </a:xfrm>
        </p:spPr>
        <p:txBody>
          <a:bodyPr>
            <a:normAutofit fontScale="90000"/>
          </a:bodyPr>
          <a:lstStyle/>
          <a:p>
            <a:r>
              <a:rPr lang="en-US" dirty="0"/>
              <a:t>Les technologies utilisées</a:t>
            </a:r>
            <a:br>
              <a:rPr lang="en-US" dirty="0"/>
            </a:b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0376C71-3D14-488D-8938-47436DECA7DF}"/>
              </a:ext>
            </a:extLst>
          </p:cNvPr>
          <p:cNvCxnSpPr>
            <a:cxnSpLocks/>
          </p:cNvCxnSpPr>
          <p:nvPr/>
        </p:nvCxnSpPr>
        <p:spPr>
          <a:xfrm>
            <a:off x="5162323" y="1997000"/>
            <a:ext cx="1867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3B50755B-9538-4ADB-BEF2-2A49064A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"/>
            <a:ext cx="3067050" cy="60164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D4EB013-4758-40CB-A01D-A21C3FE7DE42}"/>
              </a:ext>
            </a:extLst>
          </p:cNvPr>
          <p:cNvSpPr txBox="1">
            <a:spLocks/>
          </p:cNvSpPr>
          <p:nvPr/>
        </p:nvSpPr>
        <p:spPr>
          <a:xfrm>
            <a:off x="305247" y="274414"/>
            <a:ext cx="841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AC7ADC-774E-45D7-A937-AB5D6F32D285}"/>
              </a:ext>
            </a:extLst>
          </p:cNvPr>
          <p:cNvSpPr txBox="1"/>
          <p:nvPr/>
        </p:nvSpPr>
        <p:spPr>
          <a:xfrm>
            <a:off x="1811622" y="3253008"/>
            <a:ext cx="218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o"/>
              </a:rPr>
              <a:t>Base de donnée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8757795-D12F-45CA-85A8-32CD6F26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96" y="4420870"/>
            <a:ext cx="1809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D571F9-988B-41C3-9C6B-84009A90E69C}"/>
              </a:ext>
            </a:extLst>
          </p:cNvPr>
          <p:cNvSpPr txBox="1"/>
          <p:nvPr/>
        </p:nvSpPr>
        <p:spPr>
          <a:xfrm>
            <a:off x="5724316" y="3228945"/>
            <a:ext cx="808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o"/>
              </a:rPr>
              <a:t>Back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E8B420-4308-440F-8E1E-AFFE3B4E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69" y="4420870"/>
            <a:ext cx="6477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12F109-698F-49E2-9B24-CA607DCF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26" y="4517927"/>
            <a:ext cx="12573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0CEF710-6E2F-4611-8C48-2C5BC55EFAB7}"/>
              </a:ext>
            </a:extLst>
          </p:cNvPr>
          <p:cNvSpPr txBox="1"/>
          <p:nvPr/>
        </p:nvSpPr>
        <p:spPr>
          <a:xfrm>
            <a:off x="8961696" y="3253008"/>
            <a:ext cx="961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Lato"/>
              </a:rPr>
              <a:t>Front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23D802E-FE9A-4478-8A9C-087BF0086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99" y="4765578"/>
            <a:ext cx="172402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626EE0E-4247-466F-8944-2CBBAE6E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"/>
            <a:ext cx="3067050" cy="60164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6FE8EB-5323-48C4-A812-8EDA10646928}"/>
              </a:ext>
            </a:extLst>
          </p:cNvPr>
          <p:cNvSpPr txBox="1">
            <a:spLocks/>
          </p:cNvSpPr>
          <p:nvPr/>
        </p:nvSpPr>
        <p:spPr>
          <a:xfrm>
            <a:off x="305247" y="274414"/>
            <a:ext cx="841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224BBAA3-FDA2-475D-8FDA-3936061420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-93" r="-1" b="-643"/>
          <a:stretch/>
        </p:blipFill>
        <p:spPr>
          <a:xfrm>
            <a:off x="2263093" y="991287"/>
            <a:ext cx="7665813" cy="5449211"/>
          </a:xfr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514776F8-6EB7-4596-8E33-5289DCAE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65" y="234027"/>
            <a:ext cx="4380870" cy="757260"/>
          </a:xfrm>
        </p:spPr>
        <p:txBody>
          <a:bodyPr>
            <a:normAutofit/>
          </a:bodyPr>
          <a:lstStyle/>
          <a:p>
            <a:r>
              <a:rPr lang="fr-FR" sz="2800" dirty="0"/>
              <a:t>Notre base de donnée</a:t>
            </a:r>
          </a:p>
        </p:txBody>
      </p:sp>
    </p:spTree>
    <p:extLst>
      <p:ext uri="{BB962C8B-B14F-4D97-AF65-F5344CB8AC3E}">
        <p14:creationId xmlns:p14="http://schemas.microsoft.com/office/powerpoint/2010/main" val="129657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629" y="351676"/>
            <a:ext cx="6596742" cy="601648"/>
          </a:xfrm>
        </p:spPr>
        <p:txBody>
          <a:bodyPr>
            <a:normAutofit/>
          </a:bodyPr>
          <a:lstStyle/>
          <a:p>
            <a:r>
              <a:rPr lang="fr-FR" b="0" dirty="0"/>
              <a:t>Technicité 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074591"/>
            <a:ext cx="121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4040060"/>
            <a:ext cx="385558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fr-FR" dirty="0"/>
              <a:t>Chercher un produit par catégorie ​​</a:t>
            </a:r>
          </a:p>
          <a:p>
            <a:pPr fontAlgn="base"/>
            <a:r>
              <a:rPr lang="fr-FR" dirty="0"/>
              <a:t>​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fr-FR" dirty="0"/>
              <a:t>Chercher un produit par son id </a:t>
            </a:r>
            <a:endParaRPr lang="en-US" dirty="0"/>
          </a:p>
          <a:p>
            <a:endParaRPr lang="en-US" sz="1500" dirty="0">
              <a:latin typeface="Lato" panose="020F0502020204030203"/>
            </a:endParaRPr>
          </a:p>
        </p:txBody>
      </p:sp>
      <p:sp>
        <p:nvSpPr>
          <p:cNvPr id="6" name="Oval 5"/>
          <p:cNvSpPr/>
          <p:nvPr/>
        </p:nvSpPr>
        <p:spPr>
          <a:xfrm>
            <a:off x="903866" y="2170850"/>
            <a:ext cx="1855428" cy="18074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 </a:t>
            </a:r>
            <a:endParaRPr lang="en-US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D4DD3C2B-CC9C-4EAF-AB55-850DB80A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"/>
            <a:ext cx="3067050" cy="601649"/>
          </a:xfrm>
          <a:prstGeom prst="rect">
            <a:avLst/>
          </a:prstGeom>
        </p:spPr>
      </p:pic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90A517D8-AD51-4717-935F-6B9FC36BC9CA}"/>
              </a:ext>
            </a:extLst>
          </p:cNvPr>
          <p:cNvSpPr txBox="1">
            <a:spLocks/>
          </p:cNvSpPr>
          <p:nvPr/>
        </p:nvSpPr>
        <p:spPr>
          <a:xfrm>
            <a:off x="305247" y="274414"/>
            <a:ext cx="841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0E9D3-542B-4B13-A66F-02EF43C89A96}"/>
              </a:ext>
            </a:extLst>
          </p:cNvPr>
          <p:cNvSpPr/>
          <p:nvPr/>
        </p:nvSpPr>
        <p:spPr>
          <a:xfrm>
            <a:off x="903866" y="2620919"/>
            <a:ext cx="1855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Lato" panose="020F0502020204030203"/>
              </a:rPr>
              <a:t>Méthode GET</a:t>
            </a:r>
          </a:p>
        </p:txBody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65604C5E-421F-43D0-A70C-2C6378FFBCBB}"/>
              </a:ext>
            </a:extLst>
          </p:cNvPr>
          <p:cNvSpPr/>
          <p:nvPr/>
        </p:nvSpPr>
        <p:spPr>
          <a:xfrm>
            <a:off x="9081045" y="2170850"/>
            <a:ext cx="1855428" cy="18074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 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54FAC7-4DA4-4843-ADCC-C64DD2D17D33}"/>
              </a:ext>
            </a:extLst>
          </p:cNvPr>
          <p:cNvSpPr/>
          <p:nvPr/>
        </p:nvSpPr>
        <p:spPr>
          <a:xfrm>
            <a:off x="9081045" y="2735100"/>
            <a:ext cx="1855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Lato" panose="020F0502020204030203"/>
              </a:rPr>
              <a:t>Méthode POST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3F8AB-4171-49C8-B013-20145198940F}"/>
              </a:ext>
            </a:extLst>
          </p:cNvPr>
          <p:cNvSpPr/>
          <p:nvPr/>
        </p:nvSpPr>
        <p:spPr>
          <a:xfrm>
            <a:off x="8116207" y="4097785"/>
            <a:ext cx="43679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Lato" panose="020F0502020204030203"/>
              </a:rPr>
              <a:t>Ajouter un produit à sa commande </a:t>
            </a:r>
            <a:r>
              <a:rPr lang="fr-FR" b="0" i="0" dirty="0">
                <a:solidFill>
                  <a:srgbClr val="000000"/>
                </a:solidFill>
                <a:effectLst/>
                <a:latin typeface="Lato" panose="020F0502020204030203"/>
              </a:rPr>
              <a:t>​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fr-FR" b="0" i="0" dirty="0">
              <a:solidFill>
                <a:srgbClr val="000000"/>
              </a:solidFill>
              <a:effectLst/>
              <a:latin typeface="Lato" panose="020F0502020204030203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Lato" panose="020F0502020204030203"/>
              </a:rPr>
              <a:t>Rentrer ces cordonnées</a:t>
            </a:r>
            <a:r>
              <a:rPr lang="fr-FR" b="0" i="0" dirty="0">
                <a:solidFill>
                  <a:srgbClr val="000000"/>
                </a:solidFill>
                <a:effectLst/>
                <a:latin typeface="Lato" panose="020F0502020204030203"/>
              </a:rPr>
              <a:t>​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158DD43-383B-4E06-8B7D-DA38053F8D0F}"/>
              </a:ext>
            </a:extLst>
          </p:cNvPr>
          <p:cNvSpPr/>
          <p:nvPr/>
        </p:nvSpPr>
        <p:spPr>
          <a:xfrm>
            <a:off x="4881173" y="2170850"/>
            <a:ext cx="1855428" cy="180748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 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5E6866-3182-4478-A88D-F305518D5BA7}"/>
              </a:ext>
            </a:extLst>
          </p:cNvPr>
          <p:cNvSpPr/>
          <p:nvPr/>
        </p:nvSpPr>
        <p:spPr>
          <a:xfrm>
            <a:off x="4881173" y="2620919"/>
            <a:ext cx="1855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Lato" panose="020F0502020204030203"/>
              </a:rPr>
              <a:t>Barre de recherche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337F51-1CBD-442C-B237-D2824197809C}"/>
              </a:ext>
            </a:extLst>
          </p:cNvPr>
          <p:cNvSpPr/>
          <p:nvPr/>
        </p:nvSpPr>
        <p:spPr>
          <a:xfrm>
            <a:off x="4498948" y="4130919"/>
            <a:ext cx="2842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0000"/>
                </a:solidFill>
                <a:latin typeface="Biome" panose="020B0503030204020804" pitchFamily="34" charset="0"/>
              </a:rPr>
              <a:t>Requête</a:t>
            </a:r>
            <a:r>
              <a:rPr lang="fr-FR" b="0" i="0" dirty="0">
                <a:solidFill>
                  <a:srgbClr val="000000"/>
                </a:solidFill>
                <a:effectLst/>
                <a:latin typeface="Biome" panose="020B0503030204020804" pitchFamily="34" charset="0"/>
              </a:rPr>
              <a:t> en front réaliser sur URL GET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37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900" y="1209442"/>
            <a:ext cx="8204200" cy="789901"/>
          </a:xfrm>
        </p:spPr>
        <p:txBody>
          <a:bodyPr/>
          <a:lstStyle/>
          <a:p>
            <a:r>
              <a:rPr lang="fr-FR" dirty="0"/>
              <a:t>Organisation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475514" y="1999343"/>
            <a:ext cx="1240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57A33-65E0-4204-B26F-BC64F07B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7" y="2538412"/>
            <a:ext cx="17811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922B8B7-345A-4449-9AAB-51519B76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4524602"/>
            <a:ext cx="17716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2259937-59E0-48E2-B995-1D133421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38" y="2538412"/>
            <a:ext cx="1781175" cy="17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8BCF24F-B0FD-4205-9377-D8003B633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67"/>
            <a:ext cx="3067050" cy="601649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D67508B-DA43-4826-BD97-37698E3926CB}"/>
              </a:ext>
            </a:extLst>
          </p:cNvPr>
          <p:cNvSpPr txBox="1">
            <a:spLocks/>
          </p:cNvSpPr>
          <p:nvPr/>
        </p:nvSpPr>
        <p:spPr>
          <a:xfrm>
            <a:off x="305247" y="274414"/>
            <a:ext cx="841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45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F83B1-8768-4472-BD0F-BC085CEB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Merci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B47E6B-8C1D-43D4-B7E8-21CB7A6AE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67"/>
            <a:ext cx="3067050" cy="60164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55C03E4-F4A4-4173-A1CB-9149620667B3}"/>
              </a:ext>
            </a:extLst>
          </p:cNvPr>
          <p:cNvSpPr txBox="1">
            <a:spLocks/>
          </p:cNvSpPr>
          <p:nvPr/>
        </p:nvSpPr>
        <p:spPr>
          <a:xfrm>
            <a:off x="305247" y="274414"/>
            <a:ext cx="841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1" spc="300" dirty="0">
                <a:latin typeface="+mj-lt"/>
              </a:rPr>
              <a:t>Cartel</a:t>
            </a:r>
            <a:endParaRPr lang="en-US" sz="1000" b="0" spc="300" dirty="0">
              <a:latin typeface="+mn-lt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4F7BE18-4289-42A1-8C90-82756241E2DD}"/>
              </a:ext>
            </a:extLst>
          </p:cNvPr>
          <p:cNvSpPr txBox="1">
            <a:spLocks/>
          </p:cNvSpPr>
          <p:nvPr/>
        </p:nvSpPr>
        <p:spPr>
          <a:xfrm>
            <a:off x="1993900" y="3792985"/>
            <a:ext cx="8204200" cy="78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Avez-vous des questions ?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7BE52D3F-4870-4E8A-8A15-6A04738432BA}"/>
              </a:ext>
            </a:extLst>
          </p:cNvPr>
          <p:cNvCxnSpPr>
            <a:cxnSpLocks/>
          </p:cNvCxnSpPr>
          <p:nvPr/>
        </p:nvCxnSpPr>
        <p:spPr>
          <a:xfrm>
            <a:off x="5370739" y="1802493"/>
            <a:ext cx="1240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827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8242</TotalTime>
  <Words>124</Words>
  <Application>Microsoft Office PowerPoint</Application>
  <PresentationFormat>Grand écran</PresentationFormat>
  <Paragraphs>47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Biome</vt:lpstr>
      <vt:lpstr>Calibri</vt:lpstr>
      <vt:lpstr>Calibri Light</vt:lpstr>
      <vt:lpstr>Lato</vt:lpstr>
      <vt:lpstr>Montserrat</vt:lpstr>
      <vt:lpstr>Wingdings</vt:lpstr>
      <vt:lpstr>Thème Office</vt:lpstr>
      <vt:lpstr>Cartel</vt:lpstr>
      <vt:lpstr>Sommaire</vt:lpstr>
      <vt:lpstr>Présentation du projet </vt:lpstr>
      <vt:lpstr>Fonctionnalités du site </vt:lpstr>
      <vt:lpstr>Les technologies utilisées </vt:lpstr>
      <vt:lpstr>Notre base de donnée</vt:lpstr>
      <vt:lpstr>Technicité </vt:lpstr>
      <vt:lpstr>Organisation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Pangara</dc:creator>
  <cp:lastModifiedBy>DEZARNAUD Johanna</cp:lastModifiedBy>
  <cp:revision>1072</cp:revision>
  <dcterms:created xsi:type="dcterms:W3CDTF">2017-02-21T04:29:22Z</dcterms:created>
  <dcterms:modified xsi:type="dcterms:W3CDTF">2020-12-18T09:01:41Z</dcterms:modified>
</cp:coreProperties>
</file>